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ED8"/>
    <a:srgbClr val="FFCC66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1649" autoAdjust="0"/>
  </p:normalViewPr>
  <p:slideViewPr>
    <p:cSldViewPr snapToGrid="0">
      <p:cViewPr varScale="1">
        <p:scale>
          <a:sx n="26" d="100"/>
          <a:sy n="26" d="100"/>
        </p:scale>
        <p:origin x="76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Sweeney" userId="S::sarah.sweeney@st-margaretclitherow.nottingham.sch.uk::160fde8d-dd5a-458f-88b3-d85ecf644528" providerId="AD" clId="Web-{AA681922-61E8-4616-A9E5-2F5C47624F6C}"/>
    <pc:docChg chg="modSld">
      <pc:chgData name="Sarah Sweeney" userId="S::sarah.sweeney@st-margaretclitherow.nottingham.sch.uk::160fde8d-dd5a-458f-88b3-d85ecf644528" providerId="AD" clId="Web-{AA681922-61E8-4616-A9E5-2F5C47624F6C}" dt="2018-06-13T09:44:20.775" v="9" actId="20577"/>
      <pc:docMkLst>
        <pc:docMk/>
      </pc:docMkLst>
      <pc:sldChg chg="modSp">
        <pc:chgData name="Sarah Sweeney" userId="S::sarah.sweeney@st-margaretclitherow.nottingham.sch.uk::160fde8d-dd5a-458f-88b3-d85ecf644528" providerId="AD" clId="Web-{AA681922-61E8-4616-A9E5-2F5C47624F6C}" dt="2018-06-13T09:44:20.775" v="8" actId="20577"/>
        <pc:sldMkLst>
          <pc:docMk/>
          <pc:sldMk cId="502562583" sldId="268"/>
        </pc:sldMkLst>
        <pc:spChg chg="mod">
          <ac:chgData name="Sarah Sweeney" userId="S::sarah.sweeney@st-margaretclitherow.nottingham.sch.uk::160fde8d-dd5a-458f-88b3-d85ecf644528" providerId="AD" clId="Web-{AA681922-61E8-4616-A9E5-2F5C47624F6C}" dt="2018-06-13T09:44:20.775" v="8" actId="20577"/>
          <ac:spMkLst>
            <pc:docMk/>
            <pc:sldMk cId="502562583" sldId="268"/>
            <ac:spMk id="8" creationId="{00000000-0000-0000-0000-000000000000}"/>
          </ac:spMkLst>
        </pc:spChg>
      </pc:sldChg>
    </pc:docChg>
  </pc:docChgLst>
  <pc:docChgLst>
    <pc:chgData name="Sarah Sweeney" userId="S::sarah.sweeney@st-margaretclitherow.nottingham.sch.uk::160fde8d-dd5a-458f-88b3-d85ecf644528" providerId="AD" clId="Web-{BA4C286B-F8F7-4274-8F6C-C1FC9642BAF4}"/>
    <pc:docChg chg="sldOrd">
      <pc:chgData name="Sarah Sweeney" userId="S::sarah.sweeney@st-margaretclitherow.nottingham.sch.uk::160fde8d-dd5a-458f-88b3-d85ecf644528" providerId="AD" clId="Web-{BA4C286B-F8F7-4274-8F6C-C1FC9642BAF4}" dt="2018-06-13T09:54:03.536" v="0"/>
      <pc:docMkLst>
        <pc:docMk/>
      </pc:docMkLst>
      <pc:sldChg chg="ord">
        <pc:chgData name="Sarah Sweeney" userId="S::sarah.sweeney@st-margaretclitherow.nottingham.sch.uk::160fde8d-dd5a-458f-88b3-d85ecf644528" providerId="AD" clId="Web-{BA4C286B-F8F7-4274-8F6C-C1FC9642BAF4}" dt="2018-06-13T09:54:03.536" v="0"/>
        <pc:sldMkLst>
          <pc:docMk/>
          <pc:sldMk cId="502562583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6517" y="4091534"/>
            <a:ext cx="1467429" cy="130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Papyrus" panose="03070502060502030205" pitchFamily="66" charset="0"/>
              </a:rPr>
              <a:t>Encounter </a:t>
            </a:r>
            <a:r>
              <a:rPr lang="en-GB" dirty="0" smtClean="0">
                <a:latin typeface="Papyrus" panose="03070502060502030205" pitchFamily="66" charset="0"/>
              </a:rPr>
              <a:t>Him</a:t>
            </a:r>
            <a:br>
              <a:rPr lang="en-GB" dirty="0" smtClean="0">
                <a:latin typeface="Papyrus" panose="03070502060502030205" pitchFamily="66" charset="0"/>
              </a:rPr>
            </a:br>
            <a:r>
              <a:rPr lang="en-GB" sz="2800" dirty="0">
                <a:latin typeface="Papyrus" panose="03070502060502030205" pitchFamily="66" charset="0"/>
              </a:rPr>
              <a:t>Part </a:t>
            </a:r>
            <a:r>
              <a:rPr lang="en-GB" sz="2800" dirty="0" smtClean="0">
                <a:latin typeface="Papyrus" panose="03070502060502030205" pitchFamily="66" charset="0"/>
              </a:rPr>
              <a:t>1</a:t>
            </a:r>
            <a:endParaRPr lang="en-GB" sz="2800" dirty="0">
              <a:latin typeface="Papyrus" panose="03070502060502030205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latin typeface="Papyrus" panose="03070502060502030205" pitchFamily="66" charset="0"/>
              </a:rPr>
              <a:t>Eucharistic Adoration  </a:t>
            </a:r>
          </a:p>
        </p:txBody>
      </p:sp>
    </p:spTree>
    <p:extLst>
      <p:ext uri="{BB962C8B-B14F-4D97-AF65-F5344CB8AC3E}">
        <p14:creationId xmlns:p14="http://schemas.microsoft.com/office/powerpoint/2010/main" val="21165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815" y="700748"/>
            <a:ext cx="10251022" cy="3006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15" y="3707185"/>
            <a:ext cx="6191250" cy="2362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1872" y="3837709"/>
            <a:ext cx="3805344" cy="276311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68982" y="243548"/>
            <a:ext cx="728749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408360"/>
            <a:ext cx="6871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Papyrus" panose="03070502060502030205" pitchFamily="66" charset="0"/>
              </a:rPr>
              <a:t>Bishop Patrick has written us a letter.</a:t>
            </a:r>
          </a:p>
        </p:txBody>
      </p:sp>
    </p:spTree>
    <p:extLst>
      <p:ext uri="{BB962C8B-B14F-4D97-AF65-F5344CB8AC3E}">
        <p14:creationId xmlns:p14="http://schemas.microsoft.com/office/powerpoint/2010/main" val="135056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55167"/>
            <a:ext cx="9601196" cy="1303867"/>
          </a:xfrm>
        </p:spPr>
        <p:txBody>
          <a:bodyPr/>
          <a:lstStyle/>
          <a:p>
            <a:r>
              <a:rPr lang="en-GB">
                <a:latin typeface="Papyrus" panose="03070502060502030205" pitchFamily="66" charset="0"/>
              </a:rPr>
              <a:t>What is a Eucharistic Congress?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451031"/>
            <a:ext cx="11372850" cy="1609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11916" y="2590800"/>
            <a:ext cx="2599071" cy="453386"/>
          </a:xfrm>
          <a:prstGeom prst="rect">
            <a:avLst/>
          </a:prstGeom>
          <a:solidFill>
            <a:srgbClr val="A4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3060756"/>
            <a:ext cx="11315700" cy="1438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4484477"/>
            <a:ext cx="11344275" cy="10763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1012" y="3044185"/>
            <a:ext cx="5983956" cy="320631"/>
          </a:xfrm>
          <a:prstGeom prst="rect">
            <a:avLst/>
          </a:prstGeom>
          <a:solidFill>
            <a:srgbClr val="A4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81012" y="4475747"/>
            <a:ext cx="8149641" cy="349470"/>
          </a:xfrm>
          <a:prstGeom prst="rect">
            <a:avLst/>
          </a:prstGeom>
          <a:solidFill>
            <a:srgbClr val="A4BE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5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455167"/>
            <a:ext cx="9601196" cy="1303867"/>
          </a:xfrm>
        </p:spPr>
        <p:txBody>
          <a:bodyPr/>
          <a:lstStyle/>
          <a:p>
            <a:r>
              <a:rPr lang="en-GB">
                <a:latin typeface="Papyrus" panose="03070502060502030205" pitchFamily="66" charset="0"/>
              </a:rPr>
              <a:t>What is Eucharistic Adoration?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1517848"/>
            <a:ext cx="11325225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31" y="4773786"/>
            <a:ext cx="10553269" cy="1447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0093" y="4897844"/>
            <a:ext cx="10527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latin typeface="Papyrus" panose="03070502060502030205" pitchFamily="66" charset="0"/>
              </a:rPr>
              <a:t>Key Question:  What does Consecrated mean?</a:t>
            </a:r>
          </a:p>
          <a:p>
            <a:endParaRPr lang="en-GB" sz="2000">
              <a:latin typeface="Papyrus" panose="03070502060502030205" pitchFamily="66" charset="0"/>
            </a:endParaRPr>
          </a:p>
          <a:p>
            <a:r>
              <a:rPr lang="en-GB" sz="2000">
                <a:latin typeface="Papyrus" panose="03070502060502030205" pitchFamily="66" charset="0"/>
              </a:rPr>
              <a:t>Partner Talk:  Have you ever taken part in Eucharistic Adoration?      What happened? </a:t>
            </a:r>
          </a:p>
          <a:p>
            <a:r>
              <a:rPr lang="en-GB" sz="2000">
                <a:latin typeface="Papyrus" panose="03070502060502030205" pitchFamily="66" charset="0"/>
              </a:rPr>
              <a:t>How did it make you feel?  </a:t>
            </a:r>
          </a:p>
        </p:txBody>
      </p:sp>
    </p:spTree>
    <p:extLst>
      <p:ext uri="{BB962C8B-B14F-4D97-AF65-F5344CB8AC3E}">
        <p14:creationId xmlns:p14="http://schemas.microsoft.com/office/powerpoint/2010/main" val="82934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3024" y="235527"/>
            <a:ext cx="10601359" cy="623455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GB" sz="3600">
                <a:latin typeface="Papyrus" panose="03070502060502030205" pitchFamily="66" charset="0"/>
              </a:rPr>
              <a:t>A message from Bishop Patrick</a:t>
            </a:r>
          </a:p>
        </p:txBody>
      </p:sp>
      <p:pic>
        <p:nvPicPr>
          <p:cNvPr id="5" name="ohfgx_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3852" y="858982"/>
            <a:ext cx="9779703" cy="5500254"/>
          </a:xfrm>
        </p:spPr>
      </p:pic>
      <p:sp>
        <p:nvSpPr>
          <p:cNvPr id="7" name="TextBox 6"/>
          <p:cNvSpPr txBox="1"/>
          <p:nvPr/>
        </p:nvSpPr>
        <p:spPr>
          <a:xfrm>
            <a:off x="1695245" y="4388015"/>
            <a:ext cx="21630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Papyrus" panose="03070502060502030205" pitchFamily="66" charset="0"/>
              </a:rPr>
              <a:t>Please click picture to play video</a:t>
            </a:r>
            <a:endParaRPr lang="en-GB" dirty="0"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1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64</Words>
  <Application>Microsoft Office PowerPoint</Application>
  <PresentationFormat>Widescreen</PresentationFormat>
  <Paragraphs>11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Garamond</vt:lpstr>
      <vt:lpstr>Papyrus</vt:lpstr>
      <vt:lpstr>Organic</vt:lpstr>
      <vt:lpstr>Encounter Him Part 1</vt:lpstr>
      <vt:lpstr>PowerPoint Presentation</vt:lpstr>
      <vt:lpstr>What is a Eucharistic Congress?</vt:lpstr>
      <vt:lpstr>What is Eucharistic Adoration?</vt:lpstr>
      <vt:lpstr>A message from Bishop Patrick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Encounter Him</dc:title>
  <dc:creator>Sarah Sweeney</dc:creator>
  <cp:lastModifiedBy>Sarah Sweeney</cp:lastModifiedBy>
  <cp:revision>4</cp:revision>
  <dcterms:modified xsi:type="dcterms:W3CDTF">2018-11-11T19:24:35Z</dcterms:modified>
</cp:coreProperties>
</file>