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BED8"/>
    <a:srgbClr val="FFCC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5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Sweeney" userId="S::sarah.sweeney@st-margaretclitherow.nottingham.sch.uk::160fde8d-dd5a-458f-88b3-d85ecf644528" providerId="AD" clId="Web-{AA681922-61E8-4616-A9E5-2F5C47624F6C}"/>
    <pc:docChg chg="modSld">
      <pc:chgData name="Sarah Sweeney" userId="S::sarah.sweeney@st-margaretclitherow.nottingham.sch.uk::160fde8d-dd5a-458f-88b3-d85ecf644528" providerId="AD" clId="Web-{AA681922-61E8-4616-A9E5-2F5C47624F6C}" dt="2018-06-13T09:44:20.775" v="9" actId="20577"/>
      <pc:docMkLst>
        <pc:docMk/>
      </pc:docMkLst>
      <pc:sldChg chg="modSp">
        <pc:chgData name="Sarah Sweeney" userId="S::sarah.sweeney@st-margaretclitherow.nottingham.sch.uk::160fde8d-dd5a-458f-88b3-d85ecf644528" providerId="AD" clId="Web-{AA681922-61E8-4616-A9E5-2F5C47624F6C}" dt="2018-06-13T09:44:20.775" v="8" actId="20577"/>
        <pc:sldMkLst>
          <pc:docMk/>
          <pc:sldMk cId="502562583" sldId="268"/>
        </pc:sldMkLst>
        <pc:spChg chg="mod">
          <ac:chgData name="Sarah Sweeney" userId="S::sarah.sweeney@st-margaretclitherow.nottingham.sch.uk::160fde8d-dd5a-458f-88b3-d85ecf644528" providerId="AD" clId="Web-{AA681922-61E8-4616-A9E5-2F5C47624F6C}" dt="2018-06-13T09:44:20.775" v="8" actId="20577"/>
          <ac:spMkLst>
            <pc:docMk/>
            <pc:sldMk cId="502562583" sldId="268"/>
            <ac:spMk id="8" creationId="{00000000-0000-0000-0000-000000000000}"/>
          </ac:spMkLst>
        </pc:spChg>
      </pc:sldChg>
    </pc:docChg>
  </pc:docChgLst>
  <pc:docChgLst>
    <pc:chgData name="Sarah Sweeney" userId="S::sarah.sweeney@st-margaretclitherow.nottingham.sch.uk::160fde8d-dd5a-458f-88b3-d85ecf644528" providerId="AD" clId="Web-{BA4C286B-F8F7-4274-8F6C-C1FC9642BAF4}"/>
    <pc:docChg chg="sldOrd">
      <pc:chgData name="Sarah Sweeney" userId="S::sarah.sweeney@st-margaretclitherow.nottingham.sch.uk::160fde8d-dd5a-458f-88b3-d85ecf644528" providerId="AD" clId="Web-{BA4C286B-F8F7-4274-8F6C-C1FC9642BAF4}" dt="2018-06-13T09:54:03.536" v="0"/>
      <pc:docMkLst>
        <pc:docMk/>
      </pc:docMkLst>
      <pc:sldChg chg="ord">
        <pc:chgData name="Sarah Sweeney" userId="S::sarah.sweeney@st-margaretclitherow.nottingham.sch.uk::160fde8d-dd5a-458f-88b3-d85ecf644528" providerId="AD" clId="Web-{BA4C286B-F8F7-4274-8F6C-C1FC9642BAF4}" dt="2018-06-13T09:54:03.536" v="0"/>
        <pc:sldMkLst>
          <pc:docMk/>
          <pc:sldMk cId="502562583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517" y="4091534"/>
            <a:ext cx="1467429" cy="130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Papyrus" panose="03070502060502030205" pitchFamily="66" charset="0"/>
              </a:rPr>
              <a:t>Encounter </a:t>
            </a:r>
            <a:r>
              <a:rPr lang="en-GB" dirty="0" smtClean="0">
                <a:latin typeface="Papyrus" panose="03070502060502030205" pitchFamily="66" charset="0"/>
              </a:rPr>
              <a:t>Him</a:t>
            </a:r>
            <a:br>
              <a:rPr lang="en-GB" dirty="0" smtClean="0">
                <a:latin typeface="Papyrus" panose="03070502060502030205" pitchFamily="66" charset="0"/>
              </a:rPr>
            </a:br>
            <a:r>
              <a:rPr lang="en-GB" sz="3600" smtClean="0">
                <a:latin typeface="Papyrus" panose="03070502060502030205" pitchFamily="66" charset="0"/>
              </a:rPr>
              <a:t>Part </a:t>
            </a:r>
            <a:r>
              <a:rPr lang="en-GB" sz="3600" dirty="0">
                <a:latin typeface="Papyrus" panose="03070502060502030205" pitchFamily="66" charset="0"/>
              </a:rPr>
              <a:t>4</a:t>
            </a:r>
            <a:endParaRPr lang="en-GB" sz="3600" dirty="0">
              <a:latin typeface="Papyrus" panose="030705020605020302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Papyrus" panose="03070502060502030205" pitchFamily="66" charset="0"/>
              </a:rPr>
              <a:t>Eucharistic Adoration  </a:t>
            </a:r>
          </a:p>
        </p:txBody>
      </p:sp>
    </p:spTree>
    <p:extLst>
      <p:ext uri="{BB962C8B-B14F-4D97-AF65-F5344CB8AC3E}">
        <p14:creationId xmlns:p14="http://schemas.microsoft.com/office/powerpoint/2010/main" val="211653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bhm48_1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9651" y="935218"/>
            <a:ext cx="10212532" cy="574368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71986" y="207818"/>
            <a:ext cx="9483436" cy="62345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GB">
                <a:latin typeface="Papyrus" panose="03070502060502030205" pitchFamily="66" charset="0"/>
              </a:rPr>
              <a:t>What is Eucharistic Adoration?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9685" y="1442720"/>
            <a:ext cx="21630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Papyrus" panose="03070502060502030205" pitchFamily="66" charset="0"/>
              </a:rPr>
              <a:t>Please click picture to play video</a:t>
            </a:r>
            <a:endParaRPr lang="en-GB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8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Widescreen</PresentationFormat>
  <Paragraphs>4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Garamond</vt:lpstr>
      <vt:lpstr>Papyrus</vt:lpstr>
      <vt:lpstr>Organic</vt:lpstr>
      <vt:lpstr>Encounter Him Part 4</vt:lpstr>
      <vt:lpstr>What is Eucharistic Adoration?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Encounter Him</dc:title>
  <dc:creator>Sarah Sweeney</dc:creator>
  <cp:lastModifiedBy>Sarah Sweeney</cp:lastModifiedBy>
  <cp:revision>7</cp:revision>
  <dcterms:modified xsi:type="dcterms:W3CDTF">2018-11-11T19:31:28Z</dcterms:modified>
</cp:coreProperties>
</file>