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Lst>
  <p:sldSz cx="10693400" cy="7556500"/>
  <p:notesSz cx="6797675" cy="9926638"/>
  <p:embeddedFontLst>
    <p:embeddedFont>
      <p:font typeface="Apricots" panose="020B0604020202020204" charset="0"/>
      <p:regular r:id="rId7"/>
    </p:embeddedFont>
    <p:embeddedFont>
      <p:font typeface="Calibri" panose="020F0502020204030204" pitchFamily="34" charset="0"/>
      <p:regular r:id="rId8"/>
      <p:bold r:id="rId9"/>
      <p:italic r:id="rId10"/>
      <p:boldItalic r:id="rId11"/>
    </p:embeddedFont>
    <p:embeddedFont>
      <p:font typeface="Childos Arabic" panose="020B0604020202020204" charset="-78"/>
      <p:regular r:id="rId12"/>
    </p:embeddedFont>
    <p:embeddedFont>
      <p:font typeface="Modern Love" panose="04090805081005020601" pitchFamily="82" charset="0"/>
      <p:regular r:id="rId13"/>
    </p:embeddedFont>
    <p:embeddedFont>
      <p:font typeface="Modern Love Caps" panose="04070805081001020A01" pitchFamily="82" charset="0"/>
      <p:regular r:id="rId14"/>
    </p:embeddedFont>
    <p:embeddedFont>
      <p:font typeface="Rockwell" panose="02060603020205020403" pitchFamily="18"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135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23" Type="http://schemas.microsoft.com/office/2016/11/relationships/changesInfo" Target="changesInfos/changesInfo1.xml"/><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Goldsworth-Etchells" userId="d1da87bc-fe68-4487-9cb0-eddd4d8d1451" providerId="ADAL" clId="{67CC7967-51A3-4E47-8DF6-AFBAE2E1AD93}"/>
    <pc:docChg chg="custSel modSld">
      <pc:chgData name="Philip Goldsworth-Etchells" userId="d1da87bc-fe68-4487-9cb0-eddd4d8d1451" providerId="ADAL" clId="{67CC7967-51A3-4E47-8DF6-AFBAE2E1AD93}" dt="2025-11-04T08:05:33.591" v="82" actId="20577"/>
      <pc:docMkLst>
        <pc:docMk/>
      </pc:docMkLst>
      <pc:sldChg chg="modSp">
        <pc:chgData name="Philip Goldsworth-Etchells" userId="d1da87bc-fe68-4487-9cb0-eddd4d8d1451" providerId="ADAL" clId="{67CC7967-51A3-4E47-8DF6-AFBAE2E1AD93}" dt="2025-11-04T08:05:33.591" v="82" actId="20577"/>
        <pc:sldMkLst>
          <pc:docMk/>
          <pc:sldMk cId="0" sldId="256"/>
        </pc:sldMkLst>
        <pc:spChg chg="mod">
          <ac:chgData name="Philip Goldsworth-Etchells" userId="d1da87bc-fe68-4487-9cb0-eddd4d8d1451" providerId="ADAL" clId="{67CC7967-51A3-4E47-8DF6-AFBAE2E1AD93}" dt="2025-11-04T08:05:33.591" v="82" actId="20577"/>
          <ac:spMkLst>
            <pc:docMk/>
            <pc:sldMk cId="0" sldId="256"/>
            <ac:spMk id="14" creationId="{00000000-0000-0000-0000-000000000000}"/>
          </ac:spMkLst>
        </pc:spChg>
      </pc:sldChg>
    </pc:docChg>
  </pc:docChgLst>
  <pc:docChgLst>
    <pc:chgData name="Philip Goldsworth-Etchells" userId="d1da87bc-fe68-4487-9cb0-eddd4d8d1451" providerId="ADAL" clId="{049F52EF-1347-4ED4-8089-F74EE606DB6B}"/>
    <pc:docChg chg="undo redo custSel modSld">
      <pc:chgData name="Philip Goldsworth-Etchells" userId="d1da87bc-fe68-4487-9cb0-eddd4d8d1451" providerId="ADAL" clId="{049F52EF-1347-4ED4-8089-F74EE606DB6B}" dt="2025-10-25T18:37:54.693" v="748" actId="14100"/>
      <pc:docMkLst>
        <pc:docMk/>
      </pc:docMkLst>
      <pc:sldChg chg="addSp delSp modSp mod">
        <pc:chgData name="Philip Goldsworth-Etchells" userId="d1da87bc-fe68-4487-9cb0-eddd4d8d1451" providerId="ADAL" clId="{049F52EF-1347-4ED4-8089-F74EE606DB6B}" dt="2025-10-25T18:37:54.693" v="748" actId="14100"/>
        <pc:sldMkLst>
          <pc:docMk/>
          <pc:sldMk cId="0" sldId="256"/>
        </pc:sldMkLst>
        <pc:spChg chg="mod">
          <ac:chgData name="Philip Goldsworth-Etchells" userId="d1da87bc-fe68-4487-9cb0-eddd4d8d1451" providerId="ADAL" clId="{049F52EF-1347-4ED4-8089-F74EE606DB6B}" dt="2025-10-25T17:29:59.161" v="201" actId="14100"/>
          <ac:spMkLst>
            <pc:docMk/>
            <pc:sldMk cId="0" sldId="256"/>
            <ac:spMk id="4" creationId="{00000000-0000-0000-0000-000000000000}"/>
          </ac:spMkLst>
        </pc:spChg>
        <pc:spChg chg="mod">
          <ac:chgData name="Philip Goldsworth-Etchells" userId="d1da87bc-fe68-4487-9cb0-eddd4d8d1451" providerId="ADAL" clId="{049F52EF-1347-4ED4-8089-F74EE606DB6B}" dt="2025-10-25T17:31:01.939" v="217" actId="1076"/>
          <ac:spMkLst>
            <pc:docMk/>
            <pc:sldMk cId="0" sldId="256"/>
            <ac:spMk id="5" creationId="{00000000-0000-0000-0000-000000000000}"/>
          </ac:spMkLst>
        </pc:spChg>
        <pc:spChg chg="mod">
          <ac:chgData name="Philip Goldsworth-Etchells" userId="d1da87bc-fe68-4487-9cb0-eddd4d8d1451" providerId="ADAL" clId="{049F52EF-1347-4ED4-8089-F74EE606DB6B}" dt="2025-10-25T17:30:07.457" v="203" actId="14100"/>
          <ac:spMkLst>
            <pc:docMk/>
            <pc:sldMk cId="0" sldId="256"/>
            <ac:spMk id="6" creationId="{00000000-0000-0000-0000-000000000000}"/>
          </ac:spMkLst>
        </pc:spChg>
        <pc:spChg chg="mod">
          <ac:chgData name="Philip Goldsworth-Etchells" userId="d1da87bc-fe68-4487-9cb0-eddd4d8d1451" providerId="ADAL" clId="{049F52EF-1347-4ED4-8089-F74EE606DB6B}" dt="2025-10-25T17:30:51.422" v="213" actId="1076"/>
          <ac:spMkLst>
            <pc:docMk/>
            <pc:sldMk cId="0" sldId="256"/>
            <ac:spMk id="7" creationId="{00000000-0000-0000-0000-000000000000}"/>
          </ac:spMkLst>
        </pc:spChg>
        <pc:spChg chg="mod">
          <ac:chgData name="Philip Goldsworth-Etchells" userId="d1da87bc-fe68-4487-9cb0-eddd4d8d1451" providerId="ADAL" clId="{049F52EF-1347-4ED4-8089-F74EE606DB6B}" dt="2025-10-25T17:28:49.698" v="196" actId="14100"/>
          <ac:spMkLst>
            <pc:docMk/>
            <pc:sldMk cId="0" sldId="256"/>
            <ac:spMk id="10" creationId="{00000000-0000-0000-0000-000000000000}"/>
          </ac:spMkLst>
        </pc:spChg>
        <pc:spChg chg="mod">
          <ac:chgData name="Philip Goldsworth-Etchells" userId="d1da87bc-fe68-4487-9cb0-eddd4d8d1451" providerId="ADAL" clId="{049F52EF-1347-4ED4-8089-F74EE606DB6B}" dt="2025-10-25T18:04:24.310" v="495" actId="113"/>
          <ac:spMkLst>
            <pc:docMk/>
            <pc:sldMk cId="0" sldId="256"/>
            <ac:spMk id="13" creationId="{00000000-0000-0000-0000-000000000000}"/>
          </ac:spMkLst>
        </pc:spChg>
        <pc:spChg chg="mod">
          <ac:chgData name="Philip Goldsworth-Etchells" userId="d1da87bc-fe68-4487-9cb0-eddd4d8d1451" providerId="ADAL" clId="{049F52EF-1347-4ED4-8089-F74EE606DB6B}" dt="2025-10-25T18:37:47.554" v="746" actId="1038"/>
          <ac:spMkLst>
            <pc:docMk/>
            <pc:sldMk cId="0" sldId="256"/>
            <ac:spMk id="14" creationId="{00000000-0000-0000-0000-000000000000}"/>
          </ac:spMkLst>
        </pc:spChg>
        <pc:spChg chg="mod">
          <ac:chgData name="Philip Goldsworth-Etchells" userId="d1da87bc-fe68-4487-9cb0-eddd4d8d1451" providerId="ADAL" clId="{049F52EF-1347-4ED4-8089-F74EE606DB6B}" dt="2025-10-25T18:37:40.098" v="743" actId="1076"/>
          <ac:spMkLst>
            <pc:docMk/>
            <pc:sldMk cId="0" sldId="256"/>
            <ac:spMk id="15" creationId="{00000000-0000-0000-0000-000000000000}"/>
          </ac:spMkLst>
        </pc:spChg>
        <pc:spChg chg="mod">
          <ac:chgData name="Philip Goldsworth-Etchells" userId="d1da87bc-fe68-4487-9cb0-eddd4d8d1451" providerId="ADAL" clId="{049F52EF-1347-4ED4-8089-F74EE606DB6B}" dt="2025-10-25T17:31:05.268" v="218" actId="1076"/>
          <ac:spMkLst>
            <pc:docMk/>
            <pc:sldMk cId="0" sldId="256"/>
            <ac:spMk id="18" creationId="{00000000-0000-0000-0000-000000000000}"/>
          </ac:spMkLst>
        </pc:spChg>
        <pc:spChg chg="mod">
          <ac:chgData name="Philip Goldsworth-Etchells" userId="d1da87bc-fe68-4487-9cb0-eddd4d8d1451" providerId="ADAL" clId="{049F52EF-1347-4ED4-8089-F74EE606DB6B}" dt="2025-10-25T18:04:20.891" v="494" actId="113"/>
          <ac:spMkLst>
            <pc:docMk/>
            <pc:sldMk cId="0" sldId="256"/>
            <ac:spMk id="19" creationId="{00000000-0000-0000-0000-000000000000}"/>
          </ac:spMkLst>
        </pc:spChg>
        <pc:spChg chg="mod">
          <ac:chgData name="Philip Goldsworth-Etchells" userId="d1da87bc-fe68-4487-9cb0-eddd4d8d1451" providerId="ADAL" clId="{049F52EF-1347-4ED4-8089-F74EE606DB6B}" dt="2025-10-25T18:04:17.602" v="493" actId="113"/>
          <ac:spMkLst>
            <pc:docMk/>
            <pc:sldMk cId="0" sldId="256"/>
            <ac:spMk id="22" creationId="{00000000-0000-0000-0000-000000000000}"/>
          </ac:spMkLst>
        </pc:spChg>
        <pc:spChg chg="mod">
          <ac:chgData name="Philip Goldsworth-Etchells" userId="d1da87bc-fe68-4487-9cb0-eddd4d8d1451" providerId="ADAL" clId="{049F52EF-1347-4ED4-8089-F74EE606DB6B}" dt="2025-10-25T17:30:50.781" v="212" actId="1076"/>
          <ac:spMkLst>
            <pc:docMk/>
            <pc:sldMk cId="0" sldId="256"/>
            <ac:spMk id="23" creationId="{00000000-0000-0000-0000-000000000000}"/>
          </ac:spMkLst>
        </pc:spChg>
        <pc:spChg chg="mod">
          <ac:chgData name="Philip Goldsworth-Etchells" userId="d1da87bc-fe68-4487-9cb0-eddd4d8d1451" providerId="ADAL" clId="{049F52EF-1347-4ED4-8089-F74EE606DB6B}" dt="2025-10-25T18:37:42.828" v="744" actId="1076"/>
          <ac:spMkLst>
            <pc:docMk/>
            <pc:sldMk cId="0" sldId="256"/>
            <ac:spMk id="25" creationId="{00000000-0000-0000-0000-000000000000}"/>
          </ac:spMkLst>
        </pc:spChg>
        <pc:spChg chg="mod">
          <ac:chgData name="Philip Goldsworth-Etchells" userId="d1da87bc-fe68-4487-9cb0-eddd4d8d1451" providerId="ADAL" clId="{049F52EF-1347-4ED4-8089-F74EE606DB6B}" dt="2025-10-25T18:04:33.604" v="498" actId="20577"/>
          <ac:spMkLst>
            <pc:docMk/>
            <pc:sldMk cId="0" sldId="256"/>
            <ac:spMk id="27" creationId="{00000000-0000-0000-0000-000000000000}"/>
          </ac:spMkLst>
        </pc:spChg>
        <pc:spChg chg="mod">
          <ac:chgData name="Philip Goldsworth-Etchells" userId="d1da87bc-fe68-4487-9cb0-eddd4d8d1451" providerId="ADAL" clId="{049F52EF-1347-4ED4-8089-F74EE606DB6B}" dt="2025-10-25T17:30:54.947" v="215" actId="1076"/>
          <ac:spMkLst>
            <pc:docMk/>
            <pc:sldMk cId="0" sldId="256"/>
            <ac:spMk id="30" creationId="{64E606A8-E7BD-8CEE-6AAF-AFB52E599727}"/>
          </ac:spMkLst>
        </pc:spChg>
        <pc:spChg chg="mod">
          <ac:chgData name="Philip Goldsworth-Etchells" userId="d1da87bc-fe68-4487-9cb0-eddd4d8d1451" providerId="ADAL" clId="{049F52EF-1347-4ED4-8089-F74EE606DB6B}" dt="2025-10-25T17:23:59.155" v="5" actId="20577"/>
          <ac:spMkLst>
            <pc:docMk/>
            <pc:sldMk cId="0" sldId="256"/>
            <ac:spMk id="32" creationId="{93058327-2D67-8B10-1E13-2BD69A5C6A3B}"/>
          </ac:spMkLst>
        </pc:spChg>
        <pc:spChg chg="mod">
          <ac:chgData name="Philip Goldsworth-Etchells" userId="d1da87bc-fe68-4487-9cb0-eddd4d8d1451" providerId="ADAL" clId="{049F52EF-1347-4ED4-8089-F74EE606DB6B}" dt="2025-10-25T18:37:54.693" v="748" actId="14100"/>
          <ac:spMkLst>
            <pc:docMk/>
            <pc:sldMk cId="0" sldId="256"/>
            <ac:spMk id="35" creationId="{87CAF75B-EFFF-C871-8964-2A72CF1005A9}"/>
          </ac:spMkLst>
        </pc:spChg>
        <pc:picChg chg="del">
          <ac:chgData name="Philip Goldsworth-Etchells" userId="d1da87bc-fe68-4487-9cb0-eddd4d8d1451" providerId="ADAL" clId="{049F52EF-1347-4ED4-8089-F74EE606DB6B}" dt="2025-10-25T17:14:37.401" v="0" actId="478"/>
          <ac:picMkLst>
            <pc:docMk/>
            <pc:sldMk cId="0" sldId="256"/>
            <ac:picMk id="2" creationId="{7E7CFCDD-8B22-4878-9C4B-6CCAA158701B}"/>
          </ac:picMkLst>
        </pc:picChg>
        <pc:picChg chg="add mod">
          <ac:chgData name="Philip Goldsworth-Etchells" userId="d1da87bc-fe68-4487-9cb0-eddd4d8d1451" providerId="ADAL" clId="{049F52EF-1347-4ED4-8089-F74EE606DB6B}" dt="2025-10-25T17:31:09.488" v="224" actId="1035"/>
          <ac:picMkLst>
            <pc:docMk/>
            <pc:sldMk cId="0" sldId="256"/>
            <ac:picMk id="12" creationId="{D9F67DD9-022F-4D8A-BB53-215B5E5AFD92}"/>
          </ac:picMkLst>
        </pc:picChg>
        <pc:picChg chg="add mod">
          <ac:chgData name="Philip Goldsworth-Etchells" userId="d1da87bc-fe68-4487-9cb0-eddd4d8d1451" providerId="ADAL" clId="{049F52EF-1347-4ED4-8089-F74EE606DB6B}" dt="2025-10-25T17:28:05.313" v="182" actId="1036"/>
          <ac:picMkLst>
            <pc:docMk/>
            <pc:sldMk cId="0" sldId="256"/>
            <ac:picMk id="1026" creationId="{6FEDAB36-8162-4C20-A513-E111234BC235}"/>
          </ac:picMkLst>
        </pc:picChg>
        <pc:picChg chg="del">
          <ac:chgData name="Philip Goldsworth-Etchells" userId="d1da87bc-fe68-4487-9cb0-eddd4d8d1451" providerId="ADAL" clId="{049F52EF-1347-4ED4-8089-F74EE606DB6B}" dt="2025-10-25T17:27:53.395" v="174" actId="478"/>
          <ac:picMkLst>
            <pc:docMk/>
            <pc:sldMk cId="0" sldId="256"/>
            <ac:picMk id="1029" creationId="{C26AA3C3-F500-49A3-A68B-5B4551610B29}"/>
          </ac:picMkLst>
        </pc:picChg>
      </pc:sldChg>
      <pc:sldChg chg="addSp delSp modSp mod">
        <pc:chgData name="Philip Goldsworth-Etchells" userId="d1da87bc-fe68-4487-9cb0-eddd4d8d1451" providerId="ADAL" clId="{049F52EF-1347-4ED4-8089-F74EE606DB6B}" dt="2025-10-25T18:36:50.122" v="737" actId="14100"/>
        <pc:sldMkLst>
          <pc:docMk/>
          <pc:sldMk cId="0" sldId="257"/>
        </pc:sldMkLst>
        <pc:spChg chg="mod">
          <ac:chgData name="Philip Goldsworth-Etchells" userId="d1da87bc-fe68-4487-9cb0-eddd4d8d1451" providerId="ADAL" clId="{049F52EF-1347-4ED4-8089-F74EE606DB6B}" dt="2025-10-25T18:29:29.949" v="599" actId="14100"/>
          <ac:spMkLst>
            <pc:docMk/>
            <pc:sldMk cId="0" sldId="257"/>
            <ac:spMk id="4" creationId="{00000000-0000-0000-0000-000000000000}"/>
          </ac:spMkLst>
        </pc:spChg>
        <pc:spChg chg="mod">
          <ac:chgData name="Philip Goldsworth-Etchells" userId="d1da87bc-fe68-4487-9cb0-eddd4d8d1451" providerId="ADAL" clId="{049F52EF-1347-4ED4-8089-F74EE606DB6B}" dt="2025-10-25T18:29:05.982" v="584" actId="1076"/>
          <ac:spMkLst>
            <pc:docMk/>
            <pc:sldMk cId="0" sldId="257"/>
            <ac:spMk id="9" creationId="{00000000-0000-0000-0000-000000000000}"/>
          </ac:spMkLst>
        </pc:spChg>
        <pc:spChg chg="mod">
          <ac:chgData name="Philip Goldsworth-Etchells" userId="d1da87bc-fe68-4487-9cb0-eddd4d8d1451" providerId="ADAL" clId="{049F52EF-1347-4ED4-8089-F74EE606DB6B}" dt="2025-10-25T18:34:50.320" v="661" actId="1036"/>
          <ac:spMkLst>
            <pc:docMk/>
            <pc:sldMk cId="0" sldId="257"/>
            <ac:spMk id="13" creationId="{00000000-0000-0000-0000-000000000000}"/>
          </ac:spMkLst>
        </pc:spChg>
        <pc:spChg chg="mod ord">
          <ac:chgData name="Philip Goldsworth-Etchells" userId="d1da87bc-fe68-4487-9cb0-eddd4d8d1451" providerId="ADAL" clId="{049F52EF-1347-4ED4-8089-F74EE606DB6B}" dt="2025-10-25T18:36:50.122" v="737" actId="14100"/>
          <ac:spMkLst>
            <pc:docMk/>
            <pc:sldMk cId="0" sldId="257"/>
            <ac:spMk id="20" creationId="{00000000-0000-0000-0000-000000000000}"/>
          </ac:spMkLst>
        </pc:spChg>
        <pc:spChg chg="mod ord">
          <ac:chgData name="Philip Goldsworth-Etchells" userId="d1da87bc-fe68-4487-9cb0-eddd4d8d1451" providerId="ADAL" clId="{049F52EF-1347-4ED4-8089-F74EE606DB6B}" dt="2025-10-25T18:36:16.973" v="713" actId="1038"/>
          <ac:spMkLst>
            <pc:docMk/>
            <pc:sldMk cId="0" sldId="257"/>
            <ac:spMk id="21" creationId="{00000000-0000-0000-0000-000000000000}"/>
          </ac:spMkLst>
        </pc:spChg>
        <pc:spChg chg="ord">
          <ac:chgData name="Philip Goldsworth-Etchells" userId="d1da87bc-fe68-4487-9cb0-eddd4d8d1451" providerId="ADAL" clId="{049F52EF-1347-4ED4-8089-F74EE606DB6B}" dt="2025-10-25T18:07:26.896" v="525" actId="167"/>
          <ac:spMkLst>
            <pc:docMk/>
            <pc:sldMk cId="0" sldId="257"/>
            <ac:spMk id="22" creationId="{00000000-0000-0000-0000-000000000000}"/>
          </ac:spMkLst>
        </pc:spChg>
        <pc:spChg chg="mod">
          <ac:chgData name="Philip Goldsworth-Etchells" userId="d1da87bc-fe68-4487-9cb0-eddd4d8d1451" providerId="ADAL" clId="{049F52EF-1347-4ED4-8089-F74EE606DB6B}" dt="2025-10-25T17:33:51.132" v="389" actId="1076"/>
          <ac:spMkLst>
            <pc:docMk/>
            <pc:sldMk cId="0" sldId="257"/>
            <ac:spMk id="24" creationId="{00000000-0000-0000-0000-000000000000}"/>
          </ac:spMkLst>
        </pc:spChg>
        <pc:spChg chg="mod">
          <ac:chgData name="Philip Goldsworth-Etchells" userId="d1da87bc-fe68-4487-9cb0-eddd4d8d1451" providerId="ADAL" clId="{049F52EF-1347-4ED4-8089-F74EE606DB6B}" dt="2025-10-25T18:06:56.748" v="520" actId="1076"/>
          <ac:spMkLst>
            <pc:docMk/>
            <pc:sldMk cId="0" sldId="257"/>
            <ac:spMk id="25" creationId="{00000000-0000-0000-0000-000000000000}"/>
          </ac:spMkLst>
        </pc:spChg>
        <pc:spChg chg="mod">
          <ac:chgData name="Philip Goldsworth-Etchells" userId="d1da87bc-fe68-4487-9cb0-eddd4d8d1451" providerId="ADAL" clId="{049F52EF-1347-4ED4-8089-F74EE606DB6B}" dt="2025-10-25T18:29:12.543" v="588" actId="1035"/>
          <ac:spMkLst>
            <pc:docMk/>
            <pc:sldMk cId="0" sldId="257"/>
            <ac:spMk id="27" creationId="{00000000-0000-0000-0000-000000000000}"/>
          </ac:spMkLst>
        </pc:spChg>
        <pc:spChg chg="mod">
          <ac:chgData name="Philip Goldsworth-Etchells" userId="d1da87bc-fe68-4487-9cb0-eddd4d8d1451" providerId="ADAL" clId="{049F52EF-1347-4ED4-8089-F74EE606DB6B}" dt="2025-10-25T18:04:58.652" v="500" actId="255"/>
          <ac:spMkLst>
            <pc:docMk/>
            <pc:sldMk cId="0" sldId="257"/>
            <ac:spMk id="30" creationId="{00000000-0000-0000-0000-000000000000}"/>
          </ac:spMkLst>
        </pc:spChg>
        <pc:spChg chg="mod">
          <ac:chgData name="Philip Goldsworth-Etchells" userId="d1da87bc-fe68-4487-9cb0-eddd4d8d1451" providerId="ADAL" clId="{049F52EF-1347-4ED4-8089-F74EE606DB6B}" dt="2025-10-25T18:34:53.880" v="662" actId="1076"/>
          <ac:spMkLst>
            <pc:docMk/>
            <pc:sldMk cId="0" sldId="257"/>
            <ac:spMk id="35" creationId="{00000000-0000-0000-0000-000000000000}"/>
          </ac:spMkLst>
        </pc:spChg>
        <pc:spChg chg="mod">
          <ac:chgData name="Philip Goldsworth-Etchells" userId="d1da87bc-fe68-4487-9cb0-eddd4d8d1451" providerId="ADAL" clId="{049F52EF-1347-4ED4-8089-F74EE606DB6B}" dt="2025-10-25T18:06:52.893" v="519" actId="1076"/>
          <ac:spMkLst>
            <pc:docMk/>
            <pc:sldMk cId="0" sldId="257"/>
            <ac:spMk id="37" creationId="{686BDDDC-BF75-9A68-78B7-5D0443B42464}"/>
          </ac:spMkLst>
        </pc:spChg>
        <pc:spChg chg="mod ord">
          <ac:chgData name="Philip Goldsworth-Etchells" userId="d1da87bc-fe68-4487-9cb0-eddd4d8d1451" providerId="ADAL" clId="{049F52EF-1347-4ED4-8089-F74EE606DB6B}" dt="2025-10-25T18:26:55.435" v="555" actId="14100"/>
          <ac:spMkLst>
            <pc:docMk/>
            <pc:sldMk cId="0" sldId="257"/>
            <ac:spMk id="39" creationId="{C5A36BEA-FDD6-7A57-857C-7B6F9B0BDA40}"/>
          </ac:spMkLst>
        </pc:spChg>
        <pc:spChg chg="mod">
          <ac:chgData name="Philip Goldsworth-Etchells" userId="d1da87bc-fe68-4487-9cb0-eddd4d8d1451" providerId="ADAL" clId="{049F52EF-1347-4ED4-8089-F74EE606DB6B}" dt="2025-10-25T18:36:33.527" v="728" actId="1037"/>
          <ac:spMkLst>
            <pc:docMk/>
            <pc:sldMk cId="0" sldId="257"/>
            <ac:spMk id="40" creationId="{800DF060-A4DA-E859-ED1F-18C2489DFBEB}"/>
          </ac:spMkLst>
        </pc:spChg>
        <pc:spChg chg="mod">
          <ac:chgData name="Philip Goldsworth-Etchells" userId="d1da87bc-fe68-4487-9cb0-eddd4d8d1451" providerId="ADAL" clId="{049F52EF-1347-4ED4-8089-F74EE606DB6B}" dt="2025-10-25T18:36:27.111" v="719" actId="1036"/>
          <ac:spMkLst>
            <pc:docMk/>
            <pc:sldMk cId="0" sldId="257"/>
            <ac:spMk id="41" creationId="{A58844CC-7FA3-28E9-63C1-995107588FA7}"/>
          </ac:spMkLst>
        </pc:spChg>
        <pc:spChg chg="mod">
          <ac:chgData name="Philip Goldsworth-Etchells" userId="d1da87bc-fe68-4487-9cb0-eddd4d8d1451" providerId="ADAL" clId="{049F52EF-1347-4ED4-8089-F74EE606DB6B}" dt="2025-10-25T18:32:20.415" v="628" actId="20577"/>
          <ac:spMkLst>
            <pc:docMk/>
            <pc:sldMk cId="0" sldId="257"/>
            <ac:spMk id="42" creationId="{06649A4A-8597-A62B-E19E-341A74998DAD}"/>
          </ac:spMkLst>
        </pc:spChg>
        <pc:spChg chg="mod">
          <ac:chgData name="Philip Goldsworth-Etchells" userId="d1da87bc-fe68-4487-9cb0-eddd4d8d1451" providerId="ADAL" clId="{049F52EF-1347-4ED4-8089-F74EE606DB6B}" dt="2025-10-25T18:32:27.652" v="630" actId="403"/>
          <ac:spMkLst>
            <pc:docMk/>
            <pc:sldMk cId="0" sldId="257"/>
            <ac:spMk id="45" creationId="{F7CBDE7F-F263-B4FB-8C35-E32A6DBF526B}"/>
          </ac:spMkLst>
        </pc:spChg>
        <pc:spChg chg="mod">
          <ac:chgData name="Philip Goldsworth-Etchells" userId="d1da87bc-fe68-4487-9cb0-eddd4d8d1451" providerId="ADAL" clId="{049F52EF-1347-4ED4-8089-F74EE606DB6B}" dt="2025-10-25T18:07:01.729" v="522" actId="14100"/>
          <ac:spMkLst>
            <pc:docMk/>
            <pc:sldMk cId="0" sldId="257"/>
            <ac:spMk id="48" creationId="{441347DA-BB7D-6444-F0CD-D873A020D9C3}"/>
          </ac:spMkLst>
        </pc:spChg>
        <pc:spChg chg="mod">
          <ac:chgData name="Philip Goldsworth-Etchells" userId="d1da87bc-fe68-4487-9cb0-eddd4d8d1451" providerId="ADAL" clId="{049F52EF-1347-4ED4-8089-F74EE606DB6B}" dt="2025-10-25T18:06:46.326" v="518" actId="14100"/>
          <ac:spMkLst>
            <pc:docMk/>
            <pc:sldMk cId="0" sldId="257"/>
            <ac:spMk id="49" creationId="{23546ADE-92CE-A445-C5A3-0A5959E22123}"/>
          </ac:spMkLst>
        </pc:spChg>
        <pc:spChg chg="mod">
          <ac:chgData name="Philip Goldsworth-Etchells" userId="d1da87bc-fe68-4487-9cb0-eddd4d8d1451" providerId="ADAL" clId="{049F52EF-1347-4ED4-8089-F74EE606DB6B}" dt="2025-10-25T18:05:10.871" v="502" actId="113"/>
          <ac:spMkLst>
            <pc:docMk/>
            <pc:sldMk cId="0" sldId="257"/>
            <ac:spMk id="50" creationId="{BF65E8B5-A14A-2540-4B39-BD0A52928774}"/>
          </ac:spMkLst>
        </pc:spChg>
        <pc:grpChg chg="mod">
          <ac:chgData name="Philip Goldsworth-Etchells" userId="d1da87bc-fe68-4487-9cb0-eddd4d8d1451" providerId="ADAL" clId="{049F52EF-1347-4ED4-8089-F74EE606DB6B}" dt="2025-10-25T18:35:07.304" v="665" actId="14100"/>
          <ac:grpSpMkLst>
            <pc:docMk/>
            <pc:sldMk cId="0" sldId="257"/>
            <ac:grpSpMk id="19" creationId="{00000000-0000-0000-0000-000000000000}"/>
          </ac:grpSpMkLst>
        </pc:grpChg>
        <pc:grpChg chg="mod">
          <ac:chgData name="Philip Goldsworth-Etchells" userId="d1da87bc-fe68-4487-9cb0-eddd4d8d1451" providerId="ADAL" clId="{049F52EF-1347-4ED4-8089-F74EE606DB6B}" dt="2025-10-25T18:34:58.185" v="663" actId="1076"/>
          <ac:grpSpMkLst>
            <pc:docMk/>
            <pc:sldMk cId="0" sldId="257"/>
            <ac:grpSpMk id="32" creationId="{00000000-0000-0000-0000-000000000000}"/>
          </ac:grpSpMkLst>
        </pc:grpChg>
        <pc:picChg chg="del">
          <ac:chgData name="Philip Goldsworth-Etchells" userId="d1da87bc-fe68-4487-9cb0-eddd4d8d1451" providerId="ADAL" clId="{049F52EF-1347-4ED4-8089-F74EE606DB6B}" dt="2025-10-25T17:59:43.564" v="393" actId="478"/>
          <ac:picMkLst>
            <pc:docMk/>
            <pc:sldMk cId="0" sldId="257"/>
            <ac:picMk id="5" creationId="{A45B5A76-75AD-4574-93ED-AD119F9B000E}"/>
          </ac:picMkLst>
        </pc:picChg>
        <pc:picChg chg="mod">
          <ac:chgData name="Philip Goldsworth-Etchells" userId="d1da87bc-fe68-4487-9cb0-eddd4d8d1451" providerId="ADAL" clId="{049F52EF-1347-4ED4-8089-F74EE606DB6B}" dt="2025-10-25T18:05:05.334" v="501" actId="14100"/>
          <ac:picMkLst>
            <pc:docMk/>
            <pc:sldMk cId="0" sldId="257"/>
            <ac:picMk id="38" creationId="{4F3C1EEA-F931-FD90-C836-42AFD8C5892E}"/>
          </ac:picMkLst>
        </pc:picChg>
        <pc:picChg chg="add mod">
          <ac:chgData name="Philip Goldsworth-Etchells" userId="d1da87bc-fe68-4487-9cb0-eddd4d8d1451" providerId="ADAL" clId="{049F52EF-1347-4ED4-8089-F74EE606DB6B}" dt="2025-10-25T18:00:50.273" v="410" actId="14100"/>
          <ac:picMkLst>
            <pc:docMk/>
            <pc:sldMk cId="0" sldId="257"/>
            <ac:picMk id="2050" creationId="{9DA7398A-2AB4-4451-91A1-06D0E42BB85E}"/>
          </ac:picMkLst>
        </pc:picChg>
        <pc:picChg chg="add mod">
          <ac:chgData name="Philip Goldsworth-Etchells" userId="d1da87bc-fe68-4487-9cb0-eddd4d8d1451" providerId="ADAL" clId="{049F52EF-1347-4ED4-8089-F74EE606DB6B}" dt="2025-10-25T18:06:59.125" v="521" actId="1076"/>
          <ac:picMkLst>
            <pc:docMk/>
            <pc:sldMk cId="0" sldId="257"/>
            <ac:picMk id="2052" creationId="{A23B1C55-BE7B-47B5-A4D0-9E6F01E2783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jpe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1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2.svg"/><Relationship Id="rId17" Type="http://schemas.openxmlformats.org/officeDocument/2006/relationships/image" Target="../media/image27.jpeg"/><Relationship Id="rId2" Type="http://schemas.openxmlformats.org/officeDocument/2006/relationships/image" Target="../media/image1.jpeg"/><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25.svg"/><Relationship Id="rId10"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2.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0"/>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0" y="2101850"/>
            <a:ext cx="2222500" cy="3581400"/>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2072841" y="2879832"/>
            <a:ext cx="1828800"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215900" y="5502336"/>
            <a:ext cx="4891824" cy="2209503"/>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822700" y="2025650"/>
            <a:ext cx="3194329" cy="2895600"/>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9" name="Freeform 9"/>
          <p:cNvSpPr/>
          <p:nvPr/>
        </p:nvSpPr>
        <p:spPr>
          <a:xfrm>
            <a:off x="7480300" y="1339850"/>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0" name="Freeform 10"/>
          <p:cNvSpPr/>
          <p:nvPr/>
        </p:nvSpPr>
        <p:spPr>
          <a:xfrm>
            <a:off x="7099300" y="1720850"/>
            <a:ext cx="3505200" cy="3029367"/>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sp>
        <p:nvSpPr>
          <p:cNvPr id="13" name="TextBox 13"/>
          <p:cNvSpPr txBox="1"/>
          <p:nvPr/>
        </p:nvSpPr>
        <p:spPr>
          <a:xfrm>
            <a:off x="7175500" y="1949450"/>
            <a:ext cx="3198062" cy="2800767"/>
          </a:xfrm>
          <a:prstGeom prst="rect">
            <a:avLst/>
          </a:prstGeom>
        </p:spPr>
        <p:txBody>
          <a:bodyPr lIns="0" tIns="0" rIns="0" bIns="0" rtlCol="0" anchor="t">
            <a:spAutoFit/>
          </a:bodyPr>
          <a:lstStyle/>
          <a:p>
            <a:r>
              <a:rPr lang="en-GB" sz="1400" b="1" dirty="0">
                <a:latin typeface="Childos Arabic" panose="020B0604020202020204" charset="-78"/>
                <a:cs typeface="Childos Arabic" panose="020B0604020202020204" charset="-78"/>
              </a:rPr>
              <a:t>We are Physicists</a:t>
            </a:r>
          </a:p>
          <a:p>
            <a:r>
              <a:rPr lang="en-GB" sz="1400" b="1" dirty="0">
                <a:latin typeface="Childos Arabic" panose="020B0604020202020204" charset="-78"/>
                <a:cs typeface="Childos Arabic" panose="020B0604020202020204" charset="-78"/>
              </a:rPr>
              <a:t>Topic: Light</a:t>
            </a:r>
          </a:p>
          <a:p>
            <a:r>
              <a:rPr lang="en-GB" sz="1400" dirty="0">
                <a:latin typeface="Childos Arabic" panose="020B0604020202020204" charset="-78"/>
                <a:cs typeface="Childos Arabic" panose="020B0604020202020204" charset="-78"/>
              </a:rPr>
              <a:t>We will be learning about how light works.</a:t>
            </a:r>
          </a:p>
          <a:p>
            <a:r>
              <a:rPr lang="en-GB" sz="1400" dirty="0">
                <a:latin typeface="Childos Arabic" panose="020B0604020202020204" charset="-78"/>
                <a:cs typeface="Childos Arabic" panose="020B0604020202020204" charset="-78"/>
              </a:rPr>
              <a:t>We will:</a:t>
            </a:r>
          </a:p>
          <a:p>
            <a:r>
              <a:rPr lang="en-GB" sz="1400" dirty="0">
                <a:latin typeface="Childos Arabic" panose="020B0604020202020204" charset="-78"/>
                <a:cs typeface="Childos Arabic" panose="020B0604020202020204" charset="-78"/>
              </a:rPr>
              <a:t>• Recognise that we need light to see and that darkness is the absence of light.</a:t>
            </a:r>
          </a:p>
          <a:p>
            <a:r>
              <a:rPr lang="en-GB" sz="1400" dirty="0">
                <a:latin typeface="Childos Arabic" panose="020B0604020202020204" charset="-78"/>
                <a:cs typeface="Childos Arabic" panose="020B0604020202020204" charset="-78"/>
              </a:rPr>
              <a:t>• Investigate how light is reflected from surfaces.</a:t>
            </a:r>
          </a:p>
          <a:p>
            <a:r>
              <a:rPr lang="en-GB" sz="1400" dirty="0">
                <a:latin typeface="Childos Arabic" panose="020B0604020202020204" charset="-78"/>
                <a:cs typeface="Childos Arabic" panose="020B0604020202020204" charset="-78"/>
              </a:rPr>
              <a:t>• Understand how we can protect our eyes from the dangers of sunlight.</a:t>
            </a:r>
          </a:p>
          <a:p>
            <a:r>
              <a:rPr lang="en-GB" sz="1400" dirty="0">
                <a:latin typeface="Childos Arabic" panose="020B0604020202020204" charset="-78"/>
                <a:cs typeface="Childos Arabic" panose="020B0604020202020204" charset="-78"/>
              </a:rPr>
              <a:t>• Explore how shadows are formed.</a:t>
            </a:r>
          </a:p>
          <a:p>
            <a:r>
              <a:rPr lang="en-GB" sz="1400" dirty="0">
                <a:latin typeface="Childos Arabic" panose="020B0604020202020204" charset="-78"/>
                <a:cs typeface="Childos Arabic" panose="020B0604020202020204" charset="-78"/>
              </a:rPr>
              <a:t>• Investigate how the size and shape of shadows change.</a:t>
            </a:r>
          </a:p>
        </p:txBody>
      </p:sp>
      <p:sp>
        <p:nvSpPr>
          <p:cNvPr id="14" name="Freeform 14"/>
          <p:cNvSpPr/>
          <p:nvPr/>
        </p:nvSpPr>
        <p:spPr>
          <a:xfrm>
            <a:off x="4448956" y="4921250"/>
            <a:ext cx="6460344" cy="280076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sz="1400" b="1" dirty="0">
              <a:latin typeface="Childos Arabic" panose="020B0604020202020204" charset="-78"/>
              <a:cs typeface="Childos Arabic" panose="020B0604020202020204" charset="-78"/>
            </a:endParaRPr>
          </a:p>
          <a:p>
            <a:endParaRPr lang="en-GB" sz="1600" b="1" dirty="0">
              <a:latin typeface="Childos Arabic" panose="020B0604020202020204" charset="-78"/>
              <a:cs typeface="Childos Arabic" panose="020B0604020202020204" charset="-78"/>
            </a:endParaRPr>
          </a:p>
          <a:p>
            <a:r>
              <a:rPr lang="en-GB" sz="1600" b="1" dirty="0">
                <a:latin typeface="Childos Arabic" panose="020B0604020202020204" charset="-78"/>
                <a:cs typeface="Childos Arabic" panose="020B0604020202020204" charset="-78"/>
              </a:rPr>
              <a:t>We are Theologians</a:t>
            </a:r>
          </a:p>
          <a:p>
            <a:r>
              <a:rPr lang="en-GB" sz="1600" dirty="0">
                <a:latin typeface="Childos Arabic" panose="020B0604020202020204" charset="-78"/>
                <a:cs typeface="Childos Arabic" panose="020B0604020202020204" charset="-78"/>
              </a:rPr>
              <a:t>We continue in RE following the new RED scheme, Branch 2: Prophecy and Promise. We will be exploring the promises of God and the meaning of Advent. We will:</a:t>
            </a:r>
          </a:p>
          <a:p>
            <a:r>
              <a:rPr lang="en-GB" sz="1600" dirty="0">
                <a:latin typeface="Childos Arabic" panose="020B0604020202020204" charset="-78"/>
                <a:cs typeface="Childos Arabic" panose="020B0604020202020204" charset="-78"/>
              </a:rPr>
              <a:t>• Learn about the prophets who foretold the coming of Jesus.</a:t>
            </a:r>
          </a:p>
          <a:p>
            <a:r>
              <a:rPr lang="en-GB" sz="1600" dirty="0">
                <a:latin typeface="Childos Arabic" panose="020B0604020202020204" charset="-78"/>
                <a:cs typeface="Childos Arabic" panose="020B0604020202020204" charset="-78"/>
              </a:rPr>
              <a:t>• Reflect on the symbols and messages of hope in scripture.</a:t>
            </a:r>
          </a:p>
          <a:p>
            <a:r>
              <a:rPr lang="en-GB" sz="1600" dirty="0">
                <a:latin typeface="Childos Arabic" panose="020B0604020202020204" charset="-78"/>
                <a:cs typeface="Childos Arabic" panose="020B0604020202020204" charset="-78"/>
              </a:rPr>
              <a:t>• Understand how Advent prepares us for the birth of Christ.</a:t>
            </a:r>
          </a:p>
          <a:p>
            <a:r>
              <a:rPr lang="en-GB" sz="1600" dirty="0">
                <a:latin typeface="Childos Arabic" panose="020B0604020202020204" charset="-78"/>
                <a:cs typeface="Childos Arabic" panose="020B0604020202020204" charset="-78"/>
              </a:rPr>
              <a:t>• Explore how we can live out these promises in our own lives.</a:t>
            </a:r>
          </a:p>
          <a:p>
            <a:r>
              <a:rPr lang="en-GB" sz="1600" dirty="0">
                <a:latin typeface="Childos Arabic" panose="020B0604020202020204" charset="-78"/>
                <a:cs typeface="Childos Arabic" panose="020B0604020202020204" charset="-78"/>
              </a:rPr>
              <a:t>We will also study Judaism in our world </a:t>
            </a:r>
            <a:r>
              <a:rPr lang="en-GB" sz="1600">
                <a:latin typeface="Childos Arabic" panose="020B0604020202020204" charset="-78"/>
                <a:cs typeface="Childos Arabic" panose="020B0604020202020204" charset="-78"/>
              </a:rPr>
              <a:t>faiths topic!</a:t>
            </a:r>
            <a:endParaRPr lang="en-GB" sz="1600" dirty="0">
              <a:latin typeface="Childos Arabic" panose="020B0604020202020204" charset="-78"/>
              <a:cs typeface="Childos Arabic" panose="020B0604020202020204" charset="-78"/>
            </a:endParaRPr>
          </a:p>
        </p:txBody>
      </p:sp>
      <p:sp>
        <p:nvSpPr>
          <p:cNvPr id="15" name="Freeform 15"/>
          <p:cNvSpPr/>
          <p:nvPr/>
        </p:nvSpPr>
        <p:spPr>
          <a:xfrm>
            <a:off x="5094487" y="4884911"/>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a:off x="1934152" y="3164871"/>
            <a:ext cx="2204910" cy="307777"/>
          </a:xfrm>
          <a:prstGeom prst="rect">
            <a:avLst/>
          </a:prstGeom>
        </p:spPr>
        <p:txBody>
          <a:bodyPr lIns="0" tIns="0" rIns="0" bIns="0" rtlCol="0" anchor="t">
            <a:spAutoFit/>
          </a:bodyPr>
          <a:lstStyle/>
          <a:p>
            <a:pPr algn="ctr">
              <a:lnSpc>
                <a:spcPts val="2420"/>
              </a:lnSpc>
            </a:pPr>
            <a:r>
              <a:rPr lang="en-US" sz="20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898900" y="2101850"/>
            <a:ext cx="3194329" cy="2837315"/>
          </a:xfrm>
          <a:prstGeom prst="rect">
            <a:avLst/>
          </a:prstGeom>
        </p:spPr>
        <p:txBody>
          <a:bodyPr wrap="square" lIns="0" tIns="0" rIns="0" bIns="0" rtlCol="0" anchor="t">
            <a:spAutoFit/>
          </a:bodyPr>
          <a:lstStyle/>
          <a:p>
            <a:pPr algn="l">
              <a:lnSpc>
                <a:spcPts val="1725"/>
              </a:lnSpc>
            </a:pPr>
            <a:r>
              <a:rPr lang="en-GB" sz="1500" b="1" spc="-72" dirty="0">
                <a:highlight>
                  <a:srgbClr val="C0C0C0"/>
                </a:highlight>
                <a:latin typeface="Childos Arabic"/>
                <a:ea typeface="Childos Arabic"/>
                <a:cs typeface="Childos Arabic"/>
                <a:sym typeface="Childos Arabic"/>
              </a:rPr>
              <a:t>We are Mathematicians</a:t>
            </a:r>
          </a:p>
          <a:p>
            <a:pPr algn="l">
              <a:lnSpc>
                <a:spcPts val="1725"/>
              </a:lnSpc>
            </a:pPr>
            <a:r>
              <a:rPr lang="en-GB" sz="1500" b="1" spc="-72" dirty="0">
                <a:highlight>
                  <a:srgbClr val="C0C0C0"/>
                </a:highlight>
                <a:latin typeface="Childos Arabic"/>
                <a:ea typeface="Childos Arabic"/>
                <a:cs typeface="Childos Arabic"/>
                <a:sym typeface="Childos Arabic"/>
              </a:rPr>
              <a:t>Topic: Number and Calculation</a:t>
            </a:r>
          </a:p>
          <a:p>
            <a:pPr algn="l">
              <a:lnSpc>
                <a:spcPts val="1725"/>
              </a:lnSpc>
            </a:pPr>
            <a:r>
              <a:rPr lang="en-GB" sz="1500" spc="-72" dirty="0">
                <a:highlight>
                  <a:srgbClr val="C0C0C0"/>
                </a:highlight>
                <a:latin typeface="Childos Arabic"/>
                <a:ea typeface="Childos Arabic"/>
                <a:cs typeface="Childos Arabic"/>
                <a:sym typeface="Childos Arabic"/>
              </a:rPr>
              <a:t>We will:</a:t>
            </a:r>
          </a:p>
          <a:p>
            <a:pPr algn="l">
              <a:lnSpc>
                <a:spcPts val="1725"/>
              </a:lnSpc>
            </a:pPr>
            <a:r>
              <a:rPr lang="en-GB" sz="1500" spc="-72" dirty="0">
                <a:highlight>
                  <a:srgbClr val="C0C0C0"/>
                </a:highlight>
                <a:latin typeface="Childos Arabic"/>
                <a:ea typeface="Childos Arabic"/>
                <a:cs typeface="Childos Arabic"/>
                <a:sym typeface="Childos Arabic"/>
              </a:rPr>
              <a:t>• Strengthen our understanding of Place Value, Addition and Subtraction.</a:t>
            </a:r>
          </a:p>
          <a:p>
            <a:pPr algn="l">
              <a:lnSpc>
                <a:spcPts val="1725"/>
              </a:lnSpc>
            </a:pPr>
            <a:r>
              <a:rPr lang="en-GB" sz="1500" spc="-72" dirty="0">
                <a:highlight>
                  <a:srgbClr val="C0C0C0"/>
                </a:highlight>
                <a:latin typeface="Childos Arabic"/>
                <a:ea typeface="Childos Arabic"/>
                <a:cs typeface="Childos Arabic"/>
                <a:sym typeface="Childos Arabic"/>
              </a:rPr>
              <a:t>• Begin learning Multiplication and Division, focusing on 2s, 5s, and 10s.</a:t>
            </a:r>
          </a:p>
          <a:p>
            <a:pPr algn="l">
              <a:lnSpc>
                <a:spcPts val="1725"/>
              </a:lnSpc>
            </a:pPr>
            <a:r>
              <a:rPr lang="en-GB" sz="1500" spc="-72" dirty="0">
                <a:highlight>
                  <a:srgbClr val="C0C0C0"/>
                </a:highlight>
                <a:latin typeface="Childos Arabic"/>
                <a:ea typeface="Childos Arabic"/>
                <a:cs typeface="Childos Arabic"/>
                <a:sym typeface="Childos Arabic"/>
              </a:rPr>
              <a:t>• Explore the 4, 8, 3 and 6 times tables and apply them to problem-solving.</a:t>
            </a:r>
          </a:p>
          <a:p>
            <a:pPr algn="l">
              <a:lnSpc>
                <a:spcPts val="1725"/>
              </a:lnSpc>
            </a:pPr>
            <a:endParaRPr lang="en-US" sz="1500" spc="-72" dirty="0">
              <a:solidFill>
                <a:srgbClr val="000000"/>
              </a:solidFill>
              <a:highlight>
                <a:srgbClr val="C0C0C0"/>
              </a:highlight>
              <a:latin typeface="Childos Arabic"/>
              <a:ea typeface="Childos Arabic"/>
              <a:cs typeface="Childos Arabic"/>
              <a:sym typeface="Childos Arabic"/>
            </a:endParaRPr>
          </a:p>
          <a:p>
            <a:pPr algn="l">
              <a:lnSpc>
                <a:spcPts val="1725"/>
              </a:lnSpc>
              <a:spcBef>
                <a:spcPct val="0"/>
              </a:spcBef>
            </a:pPr>
            <a:r>
              <a:rPr lang="en-US" sz="1500" spc="-72" dirty="0">
                <a:solidFill>
                  <a:srgbClr val="ED1212"/>
                </a:solidFill>
                <a:highlight>
                  <a:srgbClr val="C0C0C0"/>
                </a:highlight>
                <a:latin typeface="Childos Arabic"/>
                <a:ea typeface="Childos Arabic"/>
                <a:cs typeface="Childos Arabic"/>
                <a:sym typeface="Childos Arabic"/>
              </a:rPr>
              <a:t>It is extremely important that children are practicing their mental arithmetic on </a:t>
            </a:r>
            <a:r>
              <a:rPr lang="en-US" sz="1500" spc="-72" dirty="0" err="1">
                <a:solidFill>
                  <a:srgbClr val="ED1212"/>
                </a:solidFill>
                <a:highlight>
                  <a:srgbClr val="C0C0C0"/>
                </a:highlight>
                <a:latin typeface="Childos Arabic"/>
                <a:ea typeface="Childos Arabic"/>
                <a:cs typeface="Childos Arabic"/>
                <a:sym typeface="Childos Arabic"/>
              </a:rPr>
              <a:t>NumBots</a:t>
            </a:r>
            <a:r>
              <a:rPr lang="en-US" sz="1500" spc="-72" dirty="0">
                <a:solidFill>
                  <a:srgbClr val="ED1212"/>
                </a:solidFill>
                <a:highlight>
                  <a:srgbClr val="C0C0C0"/>
                </a:highlight>
                <a:latin typeface="Childos Arabic"/>
                <a:ea typeface="Childos Arabic"/>
                <a:cs typeface="Childos Arabic"/>
                <a:sym typeface="Childos Arabic"/>
              </a:rPr>
              <a:t> every day.</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70786" y="2229230"/>
            <a:ext cx="1899837" cy="3967753"/>
          </a:xfrm>
          <a:prstGeom prst="rect">
            <a:avLst/>
          </a:prstGeom>
        </p:spPr>
        <p:txBody>
          <a:bodyPr wrap="square" lIns="0" tIns="0" rIns="0" bIns="0" rtlCol="0" anchor="t">
            <a:spAutoFit/>
          </a:bodyPr>
          <a:lstStyle/>
          <a:p>
            <a:r>
              <a:rPr lang="en-GB" sz="1200" b="1" dirty="0">
                <a:latin typeface="Childos Arabic" panose="020B0604020202020204" charset="-78"/>
                <a:cs typeface="Childos Arabic" panose="020B0604020202020204" charset="-78"/>
              </a:rPr>
              <a:t>We are Writers</a:t>
            </a:r>
          </a:p>
          <a:p>
            <a:r>
              <a:rPr lang="en-GB" sz="1200" b="1" dirty="0">
                <a:latin typeface="Childos Arabic" panose="020B0604020202020204" charset="-78"/>
                <a:cs typeface="Childos Arabic" panose="020B0604020202020204" charset="-78"/>
              </a:rPr>
              <a:t>Text: </a:t>
            </a:r>
            <a:r>
              <a:rPr lang="en-GB" sz="1200" b="1" i="1" dirty="0">
                <a:latin typeface="Childos Arabic" panose="020B0604020202020204" charset="-78"/>
                <a:cs typeface="Childos Arabic" panose="020B0604020202020204" charset="-78"/>
              </a:rPr>
              <a:t>Fox</a:t>
            </a:r>
            <a:r>
              <a:rPr lang="en-GB" sz="1200" b="1" dirty="0">
                <a:latin typeface="Childos Arabic" panose="020B0604020202020204" charset="-78"/>
                <a:cs typeface="Childos Arabic" panose="020B0604020202020204" charset="-78"/>
              </a:rPr>
              <a:t> by Margaret Wild and Ron Brooks</a:t>
            </a:r>
          </a:p>
          <a:p>
            <a:br>
              <a:rPr lang="en-GB" sz="1200" dirty="0">
                <a:latin typeface="Childos Arabic" panose="020B0604020202020204" charset="-78"/>
                <a:cs typeface="Childos Arabic" panose="020B0604020202020204" charset="-78"/>
              </a:rPr>
            </a:br>
            <a:r>
              <a:rPr lang="en-GB" sz="1200" dirty="0">
                <a:latin typeface="Childos Arabic" panose="020B0604020202020204" charset="-78"/>
                <a:cs typeface="Childos Arabic" panose="020B0604020202020204" charset="-78"/>
              </a:rPr>
              <a:t>We will be using this powerful story to inspire our writing.</a:t>
            </a:r>
            <a:br>
              <a:rPr lang="en-GB" sz="1200" dirty="0">
                <a:latin typeface="Childos Arabic" panose="020B0604020202020204" charset="-78"/>
                <a:cs typeface="Childos Arabic" panose="020B0604020202020204" charset="-78"/>
              </a:rPr>
            </a:br>
            <a:r>
              <a:rPr lang="en-GB" sz="1200" dirty="0">
                <a:latin typeface="Childos Arabic" panose="020B0604020202020204" charset="-78"/>
                <a:cs typeface="Childos Arabic" panose="020B0604020202020204" charset="-78"/>
              </a:rPr>
              <a:t>We will:</a:t>
            </a:r>
            <a:br>
              <a:rPr lang="en-GB" sz="1200" dirty="0">
                <a:latin typeface="Childos Arabic" panose="020B0604020202020204" charset="-78"/>
                <a:cs typeface="Childos Arabic" panose="020B0604020202020204" charset="-78"/>
              </a:rPr>
            </a:br>
            <a:r>
              <a:rPr lang="en-GB" sz="1200" dirty="0">
                <a:latin typeface="Childos Arabic" panose="020B0604020202020204" charset="-78"/>
                <a:cs typeface="Childos Arabic" panose="020B0604020202020204" charset="-78"/>
              </a:rPr>
              <a:t>• Explore the features of a Fable Narrative.</a:t>
            </a:r>
            <a:br>
              <a:rPr lang="en-GB" sz="1200" dirty="0">
                <a:latin typeface="Childos Arabic" panose="020B0604020202020204" charset="-78"/>
                <a:cs typeface="Childos Arabic" panose="020B0604020202020204" charset="-78"/>
              </a:rPr>
            </a:br>
            <a:r>
              <a:rPr lang="en-GB" sz="1200" dirty="0">
                <a:latin typeface="Childos Arabic" panose="020B0604020202020204" charset="-78"/>
                <a:cs typeface="Childos Arabic" panose="020B0604020202020204" charset="-78"/>
              </a:rPr>
              <a:t>• Plan, draft, edit and publish our own fable stories.</a:t>
            </a:r>
            <a:br>
              <a:rPr lang="en-GB" sz="1200" dirty="0">
                <a:latin typeface="Childos Arabic" panose="020B0604020202020204" charset="-78"/>
                <a:cs typeface="Childos Arabic" panose="020B0604020202020204" charset="-78"/>
              </a:rPr>
            </a:br>
            <a:r>
              <a:rPr lang="en-GB" sz="1200" dirty="0">
                <a:latin typeface="Childos Arabic" panose="020B0604020202020204" charset="-78"/>
                <a:cs typeface="Childos Arabic" panose="020B0604020202020204" charset="-78"/>
              </a:rPr>
              <a:t>• Create an Information Report linked to the themes in </a:t>
            </a:r>
            <a:r>
              <a:rPr lang="en-GB" sz="1200" i="1" dirty="0">
                <a:latin typeface="Childos Arabic" panose="020B0604020202020204" charset="-78"/>
                <a:cs typeface="Childos Arabic" panose="020B0604020202020204" charset="-78"/>
              </a:rPr>
              <a:t>Fox</a:t>
            </a:r>
            <a:r>
              <a:rPr lang="en-GB" sz="1200" dirty="0">
                <a:latin typeface="Childos Arabic" panose="020B0604020202020204" charset="-78"/>
                <a:cs typeface="Childos Arabic" panose="020B0604020202020204" charset="-78"/>
              </a:rPr>
              <a:t>.</a:t>
            </a:r>
            <a:br>
              <a:rPr lang="en-GB" sz="1200" dirty="0">
                <a:latin typeface="Childos Arabic" panose="020B0604020202020204" charset="-78"/>
                <a:cs typeface="Childos Arabic" panose="020B0604020202020204" charset="-78"/>
              </a:rPr>
            </a:br>
            <a:r>
              <a:rPr lang="en-GB" sz="1200" dirty="0">
                <a:latin typeface="Childos Arabic" panose="020B0604020202020204" charset="-78"/>
                <a:cs typeface="Childos Arabic" panose="020B0604020202020204" charset="-78"/>
              </a:rPr>
              <a:t>• Build vocabulary and improve sentence structure.</a:t>
            </a:r>
            <a:br>
              <a:rPr lang="en-GB" sz="1200" dirty="0">
                <a:latin typeface="Childos Arabic" panose="020B0604020202020204" charset="-78"/>
                <a:cs typeface="Childos Arabic" panose="020B0604020202020204" charset="-78"/>
              </a:rPr>
            </a:br>
            <a:r>
              <a:rPr lang="en-GB" sz="1200" dirty="0">
                <a:latin typeface="Childos Arabic" panose="020B0604020202020204" charset="-78"/>
                <a:cs typeface="Childos Arabic" panose="020B0604020202020204" charset="-78"/>
              </a:rPr>
              <a:t>• Continue developing our joined handwriting style.</a:t>
            </a:r>
          </a:p>
          <a:p>
            <a:pPr algn="l">
              <a:lnSpc>
                <a:spcPts val="1725"/>
              </a:lnSpc>
            </a:pPr>
            <a:r>
              <a:rPr lang="en-US" sz="1150" spc="-72" dirty="0">
                <a:solidFill>
                  <a:srgbClr val="000000"/>
                </a:solidFill>
                <a:latin typeface="Childos Arabic" panose="020B0604020202020204" charset="-78"/>
                <a:ea typeface="Childos Arabic"/>
                <a:cs typeface="Childos Arabic" panose="020B0604020202020204" charset="-78"/>
                <a:sym typeface="Childos Arabic"/>
              </a:rPr>
              <a:t> </a:t>
            </a:r>
          </a:p>
          <a:p>
            <a:pPr algn="l">
              <a:lnSpc>
                <a:spcPts val="1725"/>
              </a:lnSpc>
            </a:pPr>
            <a:endParaRPr lang="en-US" sz="1150" spc="-72" dirty="0">
              <a:solidFill>
                <a:srgbClr val="000000"/>
              </a:solidFill>
              <a:latin typeface="Childos Arabic" panose="020B0604020202020204" charset="-78"/>
              <a:ea typeface="Childos Arabic"/>
              <a:cs typeface="Childos Arabic" panose="020B0604020202020204" charset="-78"/>
              <a:sym typeface="Childos Arabic"/>
            </a:endParaRPr>
          </a:p>
          <a:p>
            <a:pPr algn="l">
              <a:lnSpc>
                <a:spcPts val="1725"/>
              </a:lnSpc>
            </a:pPr>
            <a:endParaRPr lang="en-US" sz="1150" spc="-72" dirty="0">
              <a:solidFill>
                <a:srgbClr val="000000"/>
              </a:solidFill>
              <a:latin typeface="Childos Arabic" panose="020B0604020202020204" charset="-78"/>
              <a:ea typeface="Childos Arabic"/>
              <a:cs typeface="Childos Arabic" panose="020B0604020202020204" charset="-78"/>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827163" y="1266855"/>
            <a:ext cx="128641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Science</a:t>
            </a:r>
          </a:p>
        </p:txBody>
      </p:sp>
      <p:sp>
        <p:nvSpPr>
          <p:cNvPr id="25" name="TextBox 25"/>
          <p:cNvSpPr txBox="1"/>
          <p:nvPr/>
        </p:nvSpPr>
        <p:spPr>
          <a:xfrm>
            <a:off x="5184990" y="4901883"/>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639438" y="5779254"/>
            <a:ext cx="3691231" cy="1746376"/>
          </a:xfrm>
          <a:prstGeom prst="rect">
            <a:avLst/>
          </a:prstGeom>
        </p:spPr>
        <p:txBody>
          <a:bodyPr wrap="square" lIns="0" tIns="0" rIns="0" bIns="0" rtlCol="0" anchor="t">
            <a:spAutoFit/>
          </a:bodyPr>
          <a:lstStyle/>
          <a:p>
            <a:pPr algn="ctr">
              <a:lnSpc>
                <a:spcPts val="1699"/>
              </a:lnSpc>
              <a:spcBef>
                <a:spcPct val="0"/>
              </a:spcBef>
            </a:pPr>
            <a:r>
              <a:rPr lang="en-GB" sz="1478" spc="-70" dirty="0">
                <a:solidFill>
                  <a:srgbClr val="000000"/>
                </a:solidFill>
                <a:latin typeface="Childos Arabic"/>
                <a:ea typeface="Childos Arabic"/>
                <a:cs typeface="Childos Arabic"/>
                <a:sym typeface="Childos Arabic"/>
              </a:rPr>
              <a:t>We will be doing  Repeated Reading for decoding (learning to read the words) and building fluency, stamina and expression. We will answer questions to check understanding and our reading comprehension, as well as practice  summarising to further build our comprehension skills and reinforce the most important point about reading - Reading for Meaning!</a:t>
            </a:r>
          </a:p>
          <a:p>
            <a:pPr algn="ctr">
              <a:lnSpc>
                <a:spcPts val="1699"/>
              </a:lnSpc>
              <a:spcBef>
                <a:spcPct val="0"/>
              </a:spcBef>
            </a:pPr>
            <a:endParaRPr lang="en-US" sz="1478" spc="-70" dirty="0">
              <a:solidFill>
                <a:srgbClr val="000000"/>
              </a:solidFill>
              <a:latin typeface="Childos Arabic"/>
              <a:ea typeface="Childos Arabic"/>
              <a:cs typeface="Childos Arabic"/>
              <a:sym typeface="Childos Arabic"/>
            </a:endParaRP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0" y="-262160"/>
            <a:ext cx="8427720" cy="1234440"/>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dirty="0">
                <a:effectLst/>
                <a:latin typeface="Apricots" pitchFamily="50" charset="0"/>
                <a:ea typeface="Calibri" panose="020F0502020204030204" pitchFamily="34" charset="0"/>
                <a:cs typeface="Pattaya" panose="00000500000000000000" pitchFamily="2" charset="-34"/>
              </a:rPr>
              <a:t>Year </a:t>
            </a:r>
            <a:r>
              <a:rPr lang="en-GB" sz="5800" dirty="0">
                <a:latin typeface="Apricots" pitchFamily="50" charset="0"/>
                <a:ea typeface="Calibri" panose="020F0502020204030204" pitchFamily="34" charset="0"/>
                <a:cs typeface="Pattaya" panose="00000500000000000000" pitchFamily="2" charset="-34"/>
              </a:rPr>
              <a:t>3</a:t>
            </a:r>
            <a:r>
              <a:rPr lang="en-GB" sz="5800" dirty="0">
                <a:effectLst/>
                <a:latin typeface="Apricots" pitchFamily="50" charset="0"/>
                <a:ea typeface="Calibri" panose="020F0502020204030204" pitchFamily="34" charset="0"/>
                <a:cs typeface="Pattaya" panose="00000500000000000000" pitchFamily="2" charset="-34"/>
              </a:rPr>
              <a:t> Learning Overview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Advent Term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6"/>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9690101" y="6175416"/>
            <a:ext cx="692046" cy="1007080"/>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7"/>
            <a:stretch>
              <a:fillRect/>
            </a:stretch>
          </a:blipFill>
        </p:spPr>
        <p:txBody>
          <a:bodyPr/>
          <a:lstStyle/>
          <a:p>
            <a:endParaRPr lang="en-GB"/>
          </a:p>
        </p:txBody>
      </p:sp>
      <p:pic>
        <p:nvPicPr>
          <p:cNvPr id="12" name="Picture 11">
            <a:extLst>
              <a:ext uri="{FF2B5EF4-FFF2-40B4-BE49-F238E27FC236}">
                <a16:creationId xmlns:a16="http://schemas.microsoft.com/office/drawing/2014/main" id="{D9F67DD9-022F-4D8A-BB53-215B5E5AFD92}"/>
              </a:ext>
            </a:extLst>
          </p:cNvPr>
          <p:cNvPicPr>
            <a:picLocks noChangeAspect="1"/>
          </p:cNvPicPr>
          <p:nvPr/>
        </p:nvPicPr>
        <p:blipFill>
          <a:blip r:embed="rId18"/>
          <a:stretch>
            <a:fillRect/>
          </a:stretch>
        </p:blipFill>
        <p:spPr>
          <a:xfrm>
            <a:off x="2057139" y="3778250"/>
            <a:ext cx="1800626" cy="1683974"/>
          </a:xfrm>
          <a:prstGeom prst="rect">
            <a:avLst/>
          </a:prstGeom>
        </p:spPr>
      </p:pic>
      <p:pic>
        <p:nvPicPr>
          <p:cNvPr id="1026" name="Picture 2" descr="What Is Light? An Introduction to Human Color Vision | Datacolor">
            <a:extLst>
              <a:ext uri="{FF2B5EF4-FFF2-40B4-BE49-F238E27FC236}">
                <a16:creationId xmlns:a16="http://schemas.microsoft.com/office/drawing/2014/main" id="{6FEDAB36-8162-4C20-A513-E111234BC23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09100" y="1371263"/>
            <a:ext cx="1308774" cy="654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03039" y="234385"/>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75012" y="3851395"/>
            <a:ext cx="3293998" cy="3992699"/>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dirty="0"/>
          </a:p>
        </p:txBody>
      </p:sp>
      <p:sp>
        <p:nvSpPr>
          <p:cNvPr id="8" name="Freeform 8"/>
          <p:cNvSpPr/>
          <p:nvPr/>
        </p:nvSpPr>
        <p:spPr>
          <a:xfrm>
            <a:off x="2953008" y="39392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157617" y="3564997"/>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5996204" y="5013504"/>
            <a:ext cx="4660900" cy="2498546"/>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7"/>
            <a:stretch>
              <a:fillRect t="-3890" r="-87558" b="-174205"/>
            </a:stretch>
          </a:blipFill>
        </p:spPr>
        <p:txBody>
          <a:bodyPr/>
          <a:lstStyle/>
          <a:p>
            <a:endParaRPr lang="en-GB"/>
          </a:p>
        </p:txBody>
      </p:sp>
      <p:grpSp>
        <p:nvGrpSpPr>
          <p:cNvPr id="19" name="Group 19"/>
          <p:cNvGrpSpPr/>
          <p:nvPr/>
        </p:nvGrpSpPr>
        <p:grpSpPr>
          <a:xfrm>
            <a:off x="6130159" y="3625849"/>
            <a:ext cx="4702941" cy="1905001"/>
            <a:chOff x="-1311200" y="-932252"/>
            <a:chExt cx="6270587" cy="1985419"/>
          </a:xfrm>
        </p:grpSpPr>
        <p:sp>
          <p:nvSpPr>
            <p:cNvPr id="22" name="TextBox 22"/>
            <p:cNvSpPr txBox="1"/>
            <p:nvPr/>
          </p:nvSpPr>
          <p:spPr>
            <a:xfrm>
              <a:off x="203450" y="196218"/>
              <a:ext cx="1498997" cy="673311"/>
            </a:xfrm>
            <a:prstGeom prst="rect">
              <a:avLst/>
            </a:prstGeom>
          </p:spPr>
          <p:txBody>
            <a:bodyPr lIns="0" tIns="0" rIns="0" bIns="0" rtlCol="0" anchor="t">
              <a:spAutoFit/>
            </a:bodyPr>
            <a:lstStyle/>
            <a:p>
              <a:pPr algn="ctr">
                <a:lnSpc>
                  <a:spcPts val="4060"/>
                </a:lnSpc>
              </a:pPr>
              <a:endParaRPr lang="en-US" sz="2900" dirty="0">
                <a:solidFill>
                  <a:srgbClr val="000000"/>
                </a:solidFill>
                <a:latin typeface="Childos Arabic"/>
                <a:ea typeface="Childos Arabic"/>
                <a:cs typeface="Childos Arabic"/>
                <a:sym typeface="Childos Arabic"/>
              </a:endParaRPr>
            </a:p>
          </p:txBody>
        </p:sp>
        <p:sp>
          <p:nvSpPr>
            <p:cNvPr id="23" name="TextBox 23"/>
            <p:cNvSpPr txBox="1"/>
            <p:nvPr/>
          </p:nvSpPr>
          <p:spPr>
            <a:xfrm>
              <a:off x="29311" y="553603"/>
              <a:ext cx="2921138" cy="330433"/>
            </a:xfrm>
            <a:prstGeom prst="rect">
              <a:avLst/>
            </a:prstGeom>
          </p:spPr>
          <p:txBody>
            <a:bodyPr lIns="0" tIns="0" rIns="0" bIns="0" rtlCol="0" anchor="t">
              <a:spAutoFit/>
            </a:bodyPr>
            <a:lstStyle/>
            <a:p>
              <a:pPr algn="ctr">
                <a:lnSpc>
                  <a:spcPts val="1947"/>
                </a:lnSpc>
              </a:pPr>
              <a:endParaRPr lang="en-US" sz="1693" spc="-81" dirty="0">
                <a:solidFill>
                  <a:srgbClr val="000000"/>
                </a:solidFill>
                <a:latin typeface="Childos Arabic"/>
                <a:ea typeface="Childos Arabic"/>
                <a:cs typeface="Childos Arabic"/>
                <a:sym typeface="Childos Arabic"/>
              </a:endParaRPr>
            </a:p>
          </p:txBody>
        </p:sp>
        <p:sp>
          <p:nvSpPr>
            <p:cNvPr id="21" name="Freeform 21"/>
            <p:cNvSpPr/>
            <p:nvPr/>
          </p:nvSpPr>
          <p:spPr>
            <a:xfrm>
              <a:off x="2583886" y="-779588"/>
              <a:ext cx="2375501" cy="1832755"/>
            </a:xfrm>
            <a:custGeom>
              <a:avLst/>
              <a:gdLst/>
              <a:ahLst/>
              <a:cxnLst/>
              <a:rect l="l" t="t" r="r" b="b"/>
              <a:pathLst>
                <a:path w="2498500" h="2067508">
                  <a:moveTo>
                    <a:pt x="0" y="0"/>
                  </a:moveTo>
                  <a:lnTo>
                    <a:pt x="2498500" y="0"/>
                  </a:lnTo>
                  <a:lnTo>
                    <a:pt x="2498500" y="2067508"/>
                  </a:lnTo>
                  <a:lnTo>
                    <a:pt x="0" y="2067508"/>
                  </a:lnTo>
                  <a:lnTo>
                    <a:pt x="0" y="0"/>
                  </a:lnTo>
                  <a:close/>
                </a:path>
              </a:pathLst>
            </a:custGeom>
            <a:blipFill>
              <a:blip r:embed="rId8"/>
              <a:stretch>
                <a:fillRect/>
              </a:stretch>
            </a:blipFill>
          </p:spPr>
          <p:txBody>
            <a:bodyPr/>
            <a:lstStyle/>
            <a:p>
              <a:endParaRPr lang="en-GB" dirty="0"/>
            </a:p>
          </p:txBody>
        </p:sp>
        <p:sp>
          <p:nvSpPr>
            <p:cNvPr id="20" name="Freeform 20"/>
            <p:cNvSpPr/>
            <p:nvPr/>
          </p:nvSpPr>
          <p:spPr>
            <a:xfrm>
              <a:off x="-1311200" y="-932252"/>
              <a:ext cx="4261649" cy="1603252"/>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r>
                <a:rPr lang="en-GB" sz="1300" b="1" dirty="0">
                  <a:latin typeface="Childos Arabic" panose="020B0604020202020204" charset="-78"/>
                  <a:cs typeface="Childos Arabic" panose="020B0604020202020204" charset="-78"/>
                </a:rPr>
                <a:t>We are Linguists </a:t>
              </a:r>
            </a:p>
            <a:p>
              <a:r>
                <a:rPr lang="en-GB" sz="1300" b="1" dirty="0">
                  <a:latin typeface="Childos Arabic" panose="020B0604020202020204" charset="-78"/>
                  <a:cs typeface="Childos Arabic" panose="020B0604020202020204" charset="-78"/>
                </a:rPr>
                <a:t>Topic: </a:t>
              </a:r>
              <a:r>
                <a:rPr lang="en-GB" sz="1300" b="1" dirty="0" err="1">
                  <a:latin typeface="Childos Arabic" panose="020B0604020202020204" charset="-78"/>
                  <a:cs typeface="Childos Arabic" panose="020B0604020202020204" charset="-78"/>
                </a:rPr>
                <a:t>Yo</a:t>
              </a:r>
              <a:r>
                <a:rPr lang="en-GB" sz="1300" b="1" dirty="0">
                  <a:latin typeface="Childos Arabic" panose="020B0604020202020204" charset="-78"/>
                  <a:cs typeface="Childos Arabic" panose="020B0604020202020204" charset="-78"/>
                </a:rPr>
                <a:t> </a:t>
              </a:r>
              <a:r>
                <a:rPr lang="en-GB" sz="1300" b="1" dirty="0" err="1">
                  <a:latin typeface="Childos Arabic" panose="020B0604020202020204" charset="-78"/>
                  <a:cs typeface="Childos Arabic" panose="020B0604020202020204" charset="-78"/>
                </a:rPr>
                <a:t>puedo</a:t>
              </a:r>
              <a:r>
                <a:rPr lang="en-GB" sz="1300" b="1" dirty="0">
                  <a:latin typeface="Childos Arabic" panose="020B0604020202020204" charset="-78"/>
                  <a:cs typeface="Childos Arabic" panose="020B0604020202020204" charset="-78"/>
                </a:rPr>
                <a:t> / I can</a:t>
              </a:r>
            </a:p>
            <a:p>
              <a:r>
                <a:rPr lang="en-GB" sz="1300" b="1" dirty="0">
                  <a:latin typeface="Childos Arabic" panose="020B0604020202020204" charset="-78"/>
                  <a:cs typeface="Childos Arabic" panose="020B0604020202020204" charset="-78"/>
                </a:rPr>
                <a:t>We will</a:t>
              </a:r>
              <a:r>
                <a:rPr lang="en-GB" sz="1300" dirty="0">
                  <a:latin typeface="Childos Arabic" panose="020B0604020202020204" charset="-78"/>
                  <a:cs typeface="Childos Arabic" panose="020B0604020202020204" charset="-78"/>
                </a:rPr>
                <a:t>:</a:t>
              </a:r>
            </a:p>
            <a:p>
              <a:r>
                <a:rPr lang="en-GB" sz="1300" dirty="0">
                  <a:latin typeface="Childos Arabic" panose="020B0604020202020204" charset="-78"/>
                  <a:cs typeface="Childos Arabic" panose="020B0604020202020204" charset="-78"/>
                </a:rPr>
                <a:t>• Learn to say what we can do in Spanish.</a:t>
              </a:r>
            </a:p>
            <a:p>
              <a:r>
                <a:rPr lang="en-GB" sz="1300" dirty="0">
                  <a:latin typeface="Childos Arabic" panose="020B0604020202020204" charset="-78"/>
                  <a:cs typeface="Childos Arabic" panose="020B0604020202020204" charset="-78"/>
                </a:rPr>
                <a:t>• Practise speaking and listening through games and songs.</a:t>
              </a:r>
            </a:p>
            <a:p>
              <a:r>
                <a:rPr lang="en-GB" sz="1300" dirty="0">
                  <a:latin typeface="Childos Arabic" panose="020B0604020202020204" charset="-78"/>
                  <a:cs typeface="Childos Arabic" panose="020B0604020202020204" charset="-78"/>
                </a:rPr>
                <a:t>• Build confidence using simple phrases.</a:t>
              </a:r>
            </a:p>
          </p:txBody>
        </p:sp>
      </p:grpSp>
      <p:sp>
        <p:nvSpPr>
          <p:cNvPr id="24" name="TextBox 24"/>
          <p:cNvSpPr txBox="1"/>
          <p:nvPr/>
        </p:nvSpPr>
        <p:spPr>
          <a:xfrm>
            <a:off x="305068" y="173926"/>
            <a:ext cx="1731088"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Geography </a:t>
            </a:r>
          </a:p>
        </p:txBody>
      </p:sp>
      <p:sp>
        <p:nvSpPr>
          <p:cNvPr id="26" name="TextBox 26"/>
          <p:cNvSpPr txBox="1"/>
          <p:nvPr/>
        </p:nvSpPr>
        <p:spPr>
          <a:xfrm>
            <a:off x="3018986" y="3920127"/>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641350" y="3549650"/>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grpSp>
        <p:nvGrpSpPr>
          <p:cNvPr id="32" name="Group 32"/>
          <p:cNvGrpSpPr/>
          <p:nvPr/>
        </p:nvGrpSpPr>
        <p:grpSpPr>
          <a:xfrm rot="795463">
            <a:off x="6009263" y="5105421"/>
            <a:ext cx="1978058" cy="485069"/>
            <a:chOff x="35007" y="135527"/>
            <a:chExt cx="2122922" cy="646759"/>
          </a:xfrm>
        </p:grpSpPr>
        <p:sp>
          <p:nvSpPr>
            <p:cNvPr id="33" name="Freeform 33"/>
            <p:cNvSpPr/>
            <p:nvPr/>
          </p:nvSpPr>
          <p:spPr>
            <a:xfrm rot="-739120">
              <a:off x="35007" y="220046"/>
              <a:ext cx="2122922" cy="557267"/>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4" name="TextBox 34"/>
            <p:cNvSpPr txBox="1"/>
            <p:nvPr/>
          </p:nvSpPr>
          <p:spPr>
            <a:xfrm rot="20287035">
              <a:off x="710289" y="135527"/>
              <a:ext cx="703262" cy="64675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Art</a:t>
              </a:r>
            </a:p>
          </p:txBody>
        </p:sp>
      </p:grpSp>
      <p:sp>
        <p:nvSpPr>
          <p:cNvPr id="35" name="TextBox 35"/>
          <p:cNvSpPr txBox="1"/>
          <p:nvPr/>
        </p:nvSpPr>
        <p:spPr>
          <a:xfrm>
            <a:off x="6155935" y="5711691"/>
            <a:ext cx="4584700" cy="1723549"/>
          </a:xfrm>
          <a:prstGeom prst="rect">
            <a:avLst/>
          </a:prstGeom>
        </p:spPr>
        <p:txBody>
          <a:bodyPr wrap="square" lIns="0" tIns="0" rIns="0" bIns="0" rtlCol="0" anchor="t">
            <a:spAutoFit/>
          </a:bodyPr>
          <a:lstStyle/>
          <a:p>
            <a:r>
              <a:rPr lang="en-GB" sz="1600" b="1" dirty="0">
                <a:latin typeface="Childos Arabic" panose="020B0604020202020204" charset="-78"/>
                <a:cs typeface="Childos Arabic" panose="020B0604020202020204" charset="-78"/>
              </a:rPr>
              <a:t>We are Artists</a:t>
            </a:r>
          </a:p>
          <a:p>
            <a:r>
              <a:rPr lang="en-GB" sz="1600" b="1" dirty="0">
                <a:latin typeface="Childos Arabic" panose="020B0604020202020204" charset="-78"/>
                <a:cs typeface="Childos Arabic" panose="020B0604020202020204" charset="-78"/>
              </a:rPr>
              <a:t>Topic: Drawing – Developing Drawing Skills</a:t>
            </a:r>
            <a:br>
              <a:rPr lang="en-GB" sz="1600" b="1" dirty="0">
                <a:latin typeface="Childos Arabic" panose="020B0604020202020204" charset="-78"/>
                <a:cs typeface="Childos Arabic" panose="020B0604020202020204" charset="-78"/>
              </a:rPr>
            </a:br>
            <a:r>
              <a:rPr lang="en-GB" sz="1600" b="1" dirty="0">
                <a:latin typeface="Childos Arabic" panose="020B0604020202020204" charset="-78"/>
                <a:cs typeface="Childos Arabic" panose="020B0604020202020204" charset="-78"/>
              </a:rPr>
              <a:t>We will:</a:t>
            </a:r>
            <a:br>
              <a:rPr lang="en-GB" sz="1600" dirty="0">
                <a:latin typeface="Childos Arabic" panose="020B0604020202020204" charset="-78"/>
                <a:cs typeface="Childos Arabic" panose="020B0604020202020204" charset="-78"/>
              </a:rPr>
            </a:br>
            <a:r>
              <a:rPr lang="en-GB" sz="1600" dirty="0">
                <a:latin typeface="Childos Arabic" panose="020B0604020202020204" charset="-78"/>
                <a:cs typeface="Childos Arabic" panose="020B0604020202020204" charset="-78"/>
              </a:rPr>
              <a:t>• Explore different drawing techniques and materials.</a:t>
            </a:r>
            <a:br>
              <a:rPr lang="en-GB" sz="1600" dirty="0">
                <a:latin typeface="Childos Arabic" panose="020B0604020202020204" charset="-78"/>
                <a:cs typeface="Childos Arabic" panose="020B0604020202020204" charset="-78"/>
              </a:rPr>
            </a:br>
            <a:r>
              <a:rPr lang="en-GB" sz="1600" dirty="0">
                <a:latin typeface="Childos Arabic" panose="020B0604020202020204" charset="-78"/>
                <a:cs typeface="Childos Arabic" panose="020B0604020202020204" charset="-78"/>
              </a:rPr>
              <a:t>• Practise mark-making, shading and texture.</a:t>
            </a:r>
            <a:br>
              <a:rPr lang="en-GB" sz="1600" dirty="0">
                <a:latin typeface="Childos Arabic" panose="020B0604020202020204" charset="-78"/>
                <a:cs typeface="Childos Arabic" panose="020B0604020202020204" charset="-78"/>
              </a:rPr>
            </a:br>
            <a:r>
              <a:rPr lang="en-GB" sz="1600" dirty="0">
                <a:latin typeface="Childos Arabic" panose="020B0604020202020204" charset="-78"/>
                <a:cs typeface="Childos Arabic" panose="020B0604020202020204" charset="-78"/>
              </a:rPr>
              <a:t>• Develop our confidence and creativity through sketching and observation.</a:t>
            </a:r>
          </a:p>
        </p:txBody>
      </p:sp>
      <p:sp>
        <p:nvSpPr>
          <p:cNvPr id="37" name="Freeform 3">
            <a:extLst>
              <a:ext uri="{FF2B5EF4-FFF2-40B4-BE49-F238E27FC236}">
                <a16:creationId xmlns:a16="http://schemas.microsoft.com/office/drawing/2014/main" id="{686BDDDC-BF75-9A68-78B7-5D0443B42464}"/>
              </a:ext>
            </a:extLst>
          </p:cNvPr>
          <p:cNvSpPr/>
          <p:nvPr/>
        </p:nvSpPr>
        <p:spPr>
          <a:xfrm>
            <a:off x="7375035" y="-21078"/>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p:nvPr/>
        </p:nvSpPr>
        <p:spPr>
          <a:xfrm>
            <a:off x="7784410" y="-21078"/>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sp>
        <p:nvSpPr>
          <p:cNvPr id="39" name="Freeform 7">
            <a:extLst>
              <a:ext uri="{FF2B5EF4-FFF2-40B4-BE49-F238E27FC236}">
                <a16:creationId xmlns:a16="http://schemas.microsoft.com/office/drawing/2014/main" id="{C5A36BEA-FDD6-7A57-857C-7B6F9B0BDA40}"/>
              </a:ext>
            </a:extLst>
          </p:cNvPr>
          <p:cNvSpPr/>
          <p:nvPr/>
        </p:nvSpPr>
        <p:spPr>
          <a:xfrm>
            <a:off x="4033320" y="622384"/>
            <a:ext cx="3390900" cy="2888079"/>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1">
              <a:extLst>
                <a:ext uri="{96DAC541-7B7A-43D3-8B79-37D633B846F1}">
                  <asvg:svgBlip xmlns:asvg="http://schemas.microsoft.com/office/drawing/2016/SVG/main" r:embed="rId12"/>
                </a:ext>
              </a:extLst>
            </a:blip>
            <a:stretch>
              <a:fillRect b="-9762"/>
            </a:stretch>
          </a:blipFill>
        </p:spPr>
        <p:txBody>
          <a:bodyPr/>
          <a:lstStyle/>
          <a:p>
            <a:endParaRPr lang="en-GB"/>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4528" y="612331"/>
            <a:ext cx="3749040" cy="286111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359115" y="912728"/>
            <a:ext cx="3463585" cy="2539157"/>
          </a:xfrm>
          <a:prstGeom prst="rect">
            <a:avLst/>
          </a:prstGeom>
        </p:spPr>
        <p:txBody>
          <a:bodyPr wrap="square" lIns="0" tIns="0" rIns="0" bIns="0" rtlCol="0" anchor="t">
            <a:spAutoFit/>
          </a:bodyPr>
          <a:lstStyle/>
          <a:p>
            <a:r>
              <a:rPr lang="en-GB" sz="1500" b="1" dirty="0">
                <a:latin typeface="Childos Arabic" panose="020B0604020202020204" charset="-78"/>
                <a:cs typeface="Childos Arabic" panose="020B0604020202020204" charset="-78"/>
              </a:rPr>
              <a:t>We are Geographers</a:t>
            </a:r>
          </a:p>
          <a:p>
            <a:r>
              <a:rPr lang="en-GB" sz="1500" b="1" dirty="0">
                <a:latin typeface="Childos Arabic" panose="020B0604020202020204" charset="-78"/>
                <a:cs typeface="Childos Arabic" panose="020B0604020202020204" charset="-78"/>
              </a:rPr>
              <a:t>Topic: Mountains</a:t>
            </a:r>
          </a:p>
          <a:p>
            <a:r>
              <a:rPr lang="en-GB" sz="1500" dirty="0">
                <a:latin typeface="Childos Arabic" panose="020B0604020202020204" charset="-78"/>
                <a:cs typeface="Childos Arabic" panose="020B0604020202020204" charset="-78"/>
              </a:rPr>
              <a:t>We will be discovering the world of mountains.</a:t>
            </a:r>
          </a:p>
          <a:p>
            <a:r>
              <a:rPr lang="en-GB" sz="1500" dirty="0">
                <a:latin typeface="Childos Arabic" panose="020B0604020202020204" charset="-78"/>
                <a:cs typeface="Childos Arabic" panose="020B0604020202020204" charset="-78"/>
              </a:rPr>
              <a:t>We will:</a:t>
            </a:r>
          </a:p>
          <a:p>
            <a:r>
              <a:rPr lang="en-GB" sz="1500" dirty="0">
                <a:latin typeface="Childos Arabic" panose="020B0604020202020204" charset="-78"/>
                <a:cs typeface="Childos Arabic" panose="020B0604020202020204" charset="-78"/>
              </a:rPr>
              <a:t>• Identify major mountain ranges around the world.• Learn how mountains are formed.</a:t>
            </a:r>
          </a:p>
          <a:p>
            <a:r>
              <a:rPr lang="en-GB" sz="1500" dirty="0">
                <a:latin typeface="Childos Arabic" panose="020B0604020202020204" charset="-78"/>
                <a:cs typeface="Childos Arabic" panose="020B0604020202020204" charset="-78"/>
              </a:rPr>
              <a:t>• Explore the climate and habitats of mountainous regions.</a:t>
            </a:r>
          </a:p>
          <a:p>
            <a:r>
              <a:rPr lang="en-GB" sz="1500" dirty="0">
                <a:latin typeface="Childos Arabic" panose="020B0604020202020204" charset="-78"/>
                <a:cs typeface="Childos Arabic" panose="020B0604020202020204" charset="-78"/>
              </a:rPr>
              <a:t>• Investigate how people live and adapt in mountain environments.</a:t>
            </a:r>
          </a:p>
        </p:txBody>
      </p:sp>
      <p:sp>
        <p:nvSpPr>
          <p:cNvPr id="41" name="Freeform 8">
            <a:extLst>
              <a:ext uri="{FF2B5EF4-FFF2-40B4-BE49-F238E27FC236}">
                <a16:creationId xmlns:a16="http://schemas.microsoft.com/office/drawing/2014/main" id="{A58844CC-7FA3-28E9-63C1-995107588FA7}"/>
              </a:ext>
            </a:extLst>
          </p:cNvPr>
          <p:cNvSpPr/>
          <p:nvPr/>
        </p:nvSpPr>
        <p:spPr>
          <a:xfrm>
            <a:off x="9156700" y="3423135"/>
            <a:ext cx="1552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0" name="TextBox 26">
            <a:extLst>
              <a:ext uri="{FF2B5EF4-FFF2-40B4-BE49-F238E27FC236}">
                <a16:creationId xmlns:a16="http://schemas.microsoft.com/office/drawing/2014/main" id="{800DF060-A4DA-E859-ED1F-18C2489DFBEB}"/>
              </a:ext>
            </a:extLst>
          </p:cNvPr>
          <p:cNvSpPr txBox="1"/>
          <p:nvPr/>
        </p:nvSpPr>
        <p:spPr>
          <a:xfrm>
            <a:off x="9004300" y="3397250"/>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Spanish</a:t>
            </a:r>
          </a:p>
        </p:txBody>
      </p:sp>
      <p:sp>
        <p:nvSpPr>
          <p:cNvPr id="42" name="TextBox 41">
            <a:extLst>
              <a:ext uri="{FF2B5EF4-FFF2-40B4-BE49-F238E27FC236}">
                <a16:creationId xmlns:a16="http://schemas.microsoft.com/office/drawing/2014/main" id="{06649A4A-8597-A62B-E19E-341A74998DAD}"/>
              </a:ext>
            </a:extLst>
          </p:cNvPr>
          <p:cNvSpPr txBox="1"/>
          <p:nvPr/>
        </p:nvSpPr>
        <p:spPr>
          <a:xfrm>
            <a:off x="130728" y="4145171"/>
            <a:ext cx="2604577" cy="3524042"/>
          </a:xfrm>
          <a:prstGeom prst="rect">
            <a:avLst/>
          </a:prstGeom>
          <a:noFill/>
        </p:spPr>
        <p:txBody>
          <a:bodyPr wrap="square" rtlCol="0">
            <a:spAutoFit/>
          </a:bodyPr>
          <a:lstStyle/>
          <a:p>
            <a:r>
              <a:rPr lang="en-GB" sz="1400" b="1" dirty="0">
                <a:latin typeface="Childos Arabic" panose="020B0604020202020204" charset="-78"/>
                <a:cs typeface="Childos Arabic" panose="020B0604020202020204" charset="-78"/>
              </a:rPr>
              <a:t> We are Citizens</a:t>
            </a:r>
          </a:p>
          <a:p>
            <a:r>
              <a:rPr lang="en-GB" sz="1400" b="1" dirty="0">
                <a:latin typeface="Childos Arabic" panose="020B0604020202020204" charset="-78"/>
                <a:cs typeface="Childos Arabic" panose="020B0604020202020204" charset="-78"/>
              </a:rPr>
              <a:t>Topic: Friends, Family and Relationships</a:t>
            </a:r>
          </a:p>
          <a:p>
            <a:r>
              <a:rPr lang="en-GB" sz="1400" dirty="0">
                <a:latin typeface="Childos Arabic" panose="020B0604020202020204" charset="-78"/>
                <a:cs typeface="Childos Arabic" panose="020B0604020202020204" charset="-78"/>
              </a:rPr>
              <a:t>We will be learning how to build healthy relationships.</a:t>
            </a:r>
          </a:p>
          <a:p>
            <a:r>
              <a:rPr lang="en-GB" sz="1400" dirty="0">
                <a:latin typeface="Childos Arabic" panose="020B0604020202020204" charset="-78"/>
                <a:cs typeface="Childos Arabic" panose="020B0604020202020204" charset="-78"/>
              </a:rPr>
              <a:t>We will:</a:t>
            </a:r>
          </a:p>
          <a:p>
            <a:r>
              <a:rPr lang="en-GB" sz="1400" dirty="0">
                <a:latin typeface="Childos Arabic" panose="020B0604020202020204" charset="-78"/>
                <a:cs typeface="Childos Arabic" panose="020B0604020202020204" charset="-78"/>
              </a:rPr>
              <a:t>• Explore what makes a good friend.</a:t>
            </a:r>
          </a:p>
          <a:p>
            <a:r>
              <a:rPr lang="en-GB" sz="1400" dirty="0">
                <a:latin typeface="Childos Arabic" panose="020B0604020202020204" charset="-78"/>
                <a:cs typeface="Childos Arabic" panose="020B0604020202020204" charset="-78"/>
              </a:rPr>
              <a:t>• Learn how to communicate kindly and respectfully.</a:t>
            </a:r>
          </a:p>
          <a:p>
            <a:r>
              <a:rPr lang="en-GB" sz="1400" dirty="0">
                <a:latin typeface="Childos Arabic" panose="020B0604020202020204" charset="-78"/>
                <a:cs typeface="Childos Arabic" panose="020B0604020202020204" charset="-78"/>
              </a:rPr>
              <a:t>• Understand different types of families.</a:t>
            </a:r>
          </a:p>
          <a:p>
            <a:r>
              <a:rPr lang="en-GB" sz="1400" dirty="0">
                <a:latin typeface="Childos Arabic" panose="020B0604020202020204" charset="-78"/>
                <a:cs typeface="Childos Arabic" panose="020B0604020202020204" charset="-78"/>
              </a:rPr>
              <a:t>• Talk about how to manage emotions and resolve conflicts with others.</a:t>
            </a:r>
          </a:p>
          <a:p>
            <a:pPr lvl="0">
              <a:defRPr/>
            </a:pPr>
            <a:endParaRPr kumimoji="0" lang="en-GB" sz="1300" b="1" i="0" u="none" strike="noStrike" kern="1200" cap="none" spc="0" normalizeH="0" baseline="0" noProof="0" dirty="0">
              <a:ln>
                <a:noFill/>
              </a:ln>
              <a:solidFill>
                <a:prstClr val="black"/>
              </a:solidFill>
              <a:effectLst/>
              <a:uLnTx/>
              <a:uFillTx/>
              <a:latin typeface="Childos Arabic" panose="020B0604020202020204" charset="-78"/>
              <a:cs typeface="Childos Arabic" panose="020B0604020202020204" charset="-78"/>
            </a:endParaRP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58143" y="4356087"/>
            <a:ext cx="3098157" cy="302245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2786511" y="4602222"/>
            <a:ext cx="3245799" cy="2677656"/>
          </a:xfrm>
          <a:prstGeom prst="rect">
            <a:avLst/>
          </a:prstGeom>
          <a:noFill/>
        </p:spPr>
        <p:txBody>
          <a:bodyPr wrap="square">
            <a:spAutoFit/>
          </a:bodyPr>
          <a:lstStyle/>
          <a:p>
            <a:r>
              <a:rPr lang="en-GB" sz="1400" b="1" dirty="0">
                <a:latin typeface="Childos Arabic" panose="020B0604020202020204" charset="-78"/>
                <a:cs typeface="Childos Arabic" panose="020B0604020202020204" charset="-78"/>
              </a:rPr>
              <a:t>We are Computer Scientists</a:t>
            </a:r>
          </a:p>
          <a:p>
            <a:r>
              <a:rPr lang="en-GB" sz="1400" b="1" dirty="0">
                <a:latin typeface="Childos Arabic" panose="020B0604020202020204" charset="-78"/>
                <a:cs typeface="Childos Arabic" panose="020B0604020202020204" charset="-78"/>
              </a:rPr>
              <a:t>Topic: Computing Systems and Networks – Inside a Computer</a:t>
            </a:r>
          </a:p>
          <a:p>
            <a:r>
              <a:rPr lang="en-GB" sz="1400" dirty="0">
                <a:latin typeface="Childos Arabic" panose="020B0604020202020204" charset="-78"/>
                <a:cs typeface="Childos Arabic" panose="020B0604020202020204" charset="-78"/>
              </a:rPr>
              <a:t>We will:</a:t>
            </a:r>
          </a:p>
          <a:p>
            <a:r>
              <a:rPr lang="en-GB" sz="1400" dirty="0">
                <a:latin typeface="Childos Arabic" panose="020B0604020202020204" charset="-78"/>
                <a:cs typeface="Childos Arabic" panose="020B0604020202020204" charset="-78"/>
              </a:rPr>
              <a:t>• Learn about the key parts that make up a computer.</a:t>
            </a:r>
          </a:p>
          <a:p>
            <a:r>
              <a:rPr lang="en-GB" sz="1400" dirty="0">
                <a:latin typeface="Childos Arabic" panose="020B0604020202020204" charset="-78"/>
                <a:cs typeface="Childos Arabic" panose="020B0604020202020204" charset="-78"/>
              </a:rPr>
              <a:t>• Understand how computers work together in networks.</a:t>
            </a:r>
          </a:p>
          <a:p>
            <a:r>
              <a:rPr lang="en-GB" sz="1400" dirty="0">
                <a:latin typeface="Childos Arabic" panose="020B0604020202020204" charset="-78"/>
                <a:cs typeface="Childos Arabic" panose="020B0604020202020204" charset="-78"/>
              </a:rPr>
              <a:t>• Explore how information is stored and shared.</a:t>
            </a:r>
          </a:p>
          <a:p>
            <a:r>
              <a:rPr lang="en-GB" sz="1400" dirty="0">
                <a:latin typeface="Childos Arabic" panose="020B0604020202020204" charset="-78"/>
                <a:cs typeface="Childos Arabic" panose="020B0604020202020204" charset="-78"/>
              </a:rPr>
              <a:t>• How information travels across networks.</a:t>
            </a:r>
          </a:p>
        </p:txBody>
      </p:sp>
      <p:sp>
        <p:nvSpPr>
          <p:cNvPr id="46" name="Freeform 3">
            <a:extLst>
              <a:ext uri="{FF2B5EF4-FFF2-40B4-BE49-F238E27FC236}">
                <a16:creationId xmlns:a16="http://schemas.microsoft.com/office/drawing/2014/main" id="{6D588802-E09F-39E7-F7BE-46C7669E0EBF}"/>
              </a:ext>
            </a:extLst>
          </p:cNvPr>
          <p:cNvSpPr/>
          <p:nvPr/>
        </p:nvSpPr>
        <p:spPr>
          <a:xfrm>
            <a:off x="4011529" y="90716"/>
            <a:ext cx="1487572"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118528" y="105361"/>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23954" y="518277"/>
            <a:ext cx="3145023" cy="2830449"/>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4">
              <a:extLst>
                <a:ext uri="{96DAC541-7B7A-43D3-8B79-37D633B846F1}">
                  <asvg:svgBlip xmlns:asvg="http://schemas.microsoft.com/office/drawing/2016/SVG/main" r:embed="rId15"/>
                </a:ext>
              </a:extLst>
            </a:blip>
            <a:stretch>
              <a:fillRect l="-1763" b="-41782"/>
            </a:stretch>
          </a:blipFill>
        </p:spPr>
        <p:txBody>
          <a:bodyPr/>
          <a:lstStyle/>
          <a:p>
            <a:endParaRPr lang="en-GB" sz="1600" dirty="0"/>
          </a:p>
        </p:txBody>
      </p:sp>
      <p:sp>
        <p:nvSpPr>
          <p:cNvPr id="49" name="TextBox 48">
            <a:extLst>
              <a:ext uri="{FF2B5EF4-FFF2-40B4-BE49-F238E27FC236}">
                <a16:creationId xmlns:a16="http://schemas.microsoft.com/office/drawing/2014/main" id="{23546ADE-92CE-A445-C5A3-0A5959E22123}"/>
              </a:ext>
            </a:extLst>
          </p:cNvPr>
          <p:cNvSpPr txBox="1"/>
          <p:nvPr/>
        </p:nvSpPr>
        <p:spPr>
          <a:xfrm>
            <a:off x="7498607" y="666759"/>
            <a:ext cx="3114566" cy="2693045"/>
          </a:xfrm>
          <a:prstGeom prst="rect">
            <a:avLst/>
          </a:prstGeom>
          <a:noFill/>
        </p:spPr>
        <p:txBody>
          <a:bodyPr wrap="square" rtlCol="0">
            <a:spAutoFit/>
          </a:bodyPr>
          <a:lstStyle/>
          <a:p>
            <a:r>
              <a:rPr lang="en-GB" sz="1300" b="1" dirty="0">
                <a:latin typeface="Childos Arabic" panose="020B0604020202020204" charset="-78"/>
                <a:cs typeface="Childos Arabic" panose="020B0604020202020204" charset="-78"/>
              </a:rPr>
              <a:t>We are Athletes</a:t>
            </a:r>
          </a:p>
          <a:p>
            <a:r>
              <a:rPr lang="en-GB" sz="1300" b="1" dirty="0">
                <a:latin typeface="Childos Arabic" panose="020B0604020202020204" charset="-78"/>
                <a:cs typeface="Childos Arabic" panose="020B0604020202020204" charset="-78"/>
              </a:rPr>
              <a:t>Topics: Football and Fitness</a:t>
            </a:r>
          </a:p>
          <a:p>
            <a:r>
              <a:rPr lang="en-GB" sz="1300" dirty="0">
                <a:latin typeface="Childos Arabic" panose="020B0604020202020204" charset="-78"/>
                <a:cs typeface="Childos Arabic" panose="020B0604020202020204" charset="-78"/>
              </a:rPr>
              <a:t>We will be developing our physical skills and teamwork.</a:t>
            </a:r>
          </a:p>
          <a:p>
            <a:r>
              <a:rPr lang="en-GB" sz="1300" dirty="0">
                <a:latin typeface="Childos Arabic" panose="020B0604020202020204" charset="-78"/>
                <a:cs typeface="Childos Arabic" panose="020B0604020202020204" charset="-78"/>
              </a:rPr>
              <a:t>We will:</a:t>
            </a:r>
          </a:p>
          <a:p>
            <a:r>
              <a:rPr lang="en-GB" sz="1300" dirty="0">
                <a:latin typeface="Childos Arabic" panose="020B0604020202020204" charset="-78"/>
                <a:cs typeface="Childos Arabic" panose="020B0604020202020204" charset="-78"/>
              </a:rPr>
              <a:t>• Practise ball control, passing and shooting in Football.</a:t>
            </a:r>
          </a:p>
          <a:p>
            <a:r>
              <a:rPr lang="en-GB" sz="1300" dirty="0">
                <a:latin typeface="Childos Arabic" panose="020B0604020202020204" charset="-78"/>
                <a:cs typeface="Childos Arabic" panose="020B0604020202020204" charset="-78"/>
              </a:rPr>
              <a:t>• Build stamina, strength and coordination in Fitness sessions.</a:t>
            </a:r>
          </a:p>
          <a:p>
            <a:r>
              <a:rPr lang="en-GB" sz="1300" dirty="0">
                <a:latin typeface="Childos Arabic" panose="020B0604020202020204" charset="-78"/>
                <a:cs typeface="Childos Arabic" panose="020B0604020202020204" charset="-78"/>
              </a:rPr>
              <a:t>• Work together in team games and challenges.</a:t>
            </a:r>
          </a:p>
          <a:p>
            <a:r>
              <a:rPr lang="en-GB" sz="1300" dirty="0">
                <a:latin typeface="Childos Arabic" panose="020B0604020202020204" charset="-78"/>
                <a:cs typeface="Childos Arabic" panose="020B0604020202020204" charset="-78"/>
              </a:rPr>
              <a:t>• Learn how to warm up, cool down and stay safe during exercise.</a:t>
            </a:r>
          </a:p>
        </p:txBody>
      </p:sp>
      <p:sp>
        <p:nvSpPr>
          <p:cNvPr id="50" name="TextBox 49">
            <a:extLst>
              <a:ext uri="{FF2B5EF4-FFF2-40B4-BE49-F238E27FC236}">
                <a16:creationId xmlns:a16="http://schemas.microsoft.com/office/drawing/2014/main" id="{BF65E8B5-A14A-2540-4B39-BD0A52928774}"/>
              </a:ext>
            </a:extLst>
          </p:cNvPr>
          <p:cNvSpPr txBox="1"/>
          <p:nvPr/>
        </p:nvSpPr>
        <p:spPr>
          <a:xfrm>
            <a:off x="4125422" y="1018352"/>
            <a:ext cx="3249613" cy="2462213"/>
          </a:xfrm>
          <a:prstGeom prst="rect">
            <a:avLst/>
          </a:prstGeom>
          <a:noFill/>
        </p:spPr>
        <p:txBody>
          <a:bodyPr wrap="square" rtlCol="0">
            <a:spAutoFit/>
          </a:bodyPr>
          <a:lstStyle/>
          <a:p>
            <a:r>
              <a:rPr lang="en-GB" sz="1400" b="1" dirty="0">
                <a:latin typeface="Childos Arabic" panose="020B0604020202020204" charset="-78"/>
                <a:cs typeface="Childos Arabic" panose="020B0604020202020204" charset="-78"/>
              </a:rPr>
              <a:t>We are Musicians</a:t>
            </a:r>
          </a:p>
          <a:p>
            <a:r>
              <a:rPr lang="en-GB" sz="1400" b="1" dirty="0">
                <a:latin typeface="Childos Arabic" panose="020B0604020202020204" charset="-78"/>
                <a:cs typeface="Childos Arabic" panose="020B0604020202020204" charset="-78"/>
              </a:rPr>
              <a:t>Topic: Funk</a:t>
            </a:r>
          </a:p>
          <a:p>
            <a:r>
              <a:rPr lang="en-GB" sz="1400" dirty="0">
                <a:latin typeface="Childos Arabic" panose="020B0604020202020204" charset="-78"/>
                <a:cs typeface="Childos Arabic" panose="020B0604020202020204" charset="-78"/>
              </a:rPr>
              <a:t>We will be exploring the genre of Funk music.</a:t>
            </a:r>
          </a:p>
          <a:p>
            <a:r>
              <a:rPr lang="en-GB" sz="1400" dirty="0">
                <a:latin typeface="Childos Arabic" panose="020B0604020202020204" charset="-78"/>
                <a:cs typeface="Childos Arabic" panose="020B0604020202020204" charset="-78"/>
              </a:rPr>
              <a:t>We will:</a:t>
            </a:r>
          </a:p>
          <a:p>
            <a:r>
              <a:rPr lang="en-GB" sz="1400" dirty="0">
                <a:latin typeface="Childos Arabic" panose="020B0604020202020204" charset="-78"/>
                <a:cs typeface="Childos Arabic" panose="020B0604020202020204" charset="-78"/>
              </a:rPr>
              <a:t>• Listen to and appraise Funk music.</a:t>
            </a:r>
          </a:p>
          <a:p>
            <a:r>
              <a:rPr lang="en-GB" sz="1400" dirty="0">
                <a:latin typeface="Childos Arabic" panose="020B0604020202020204" charset="-78"/>
                <a:cs typeface="Childos Arabic" panose="020B0604020202020204" charset="-78"/>
              </a:rPr>
              <a:t>• Learn about rhythm, groove and musical structure.</a:t>
            </a:r>
          </a:p>
          <a:p>
            <a:r>
              <a:rPr lang="en-GB" sz="1400" dirty="0">
                <a:latin typeface="Childos Arabic" panose="020B0604020202020204" charset="-78"/>
                <a:cs typeface="Childos Arabic" panose="020B0604020202020204" charset="-78"/>
              </a:rPr>
              <a:t>• Perform short pieces using instruments and body percussion.</a:t>
            </a:r>
          </a:p>
          <a:p>
            <a:r>
              <a:rPr lang="en-GB" sz="1400" dirty="0">
                <a:latin typeface="Childos Arabic" panose="020B0604020202020204" charset="-78"/>
                <a:cs typeface="Childos Arabic" panose="020B0604020202020204" charset="-78"/>
              </a:rPr>
              <a:t>• Compose our own Funk-inspired rhythms.</a:t>
            </a:r>
          </a:p>
        </p:txBody>
      </p:sp>
      <p:pic>
        <p:nvPicPr>
          <p:cNvPr id="1026" name="Picture 2" descr="Jazz Instruments Vector Art, Icons, and Graphics for Free Download">
            <a:extLst>
              <a:ext uri="{FF2B5EF4-FFF2-40B4-BE49-F238E27FC236}">
                <a16:creationId xmlns:a16="http://schemas.microsoft.com/office/drawing/2014/main" id="{656CBF5E-B861-4CF3-82CB-3AFAD270958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51500" y="349250"/>
            <a:ext cx="1536700" cy="768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2,820,900+ Mountain Peak Stock Photos, Pictures &amp; Royalty ...">
            <a:extLst>
              <a:ext uri="{FF2B5EF4-FFF2-40B4-BE49-F238E27FC236}">
                <a16:creationId xmlns:a16="http://schemas.microsoft.com/office/drawing/2014/main" id="{9DA7398A-2AB4-4451-91A1-06D0E42BB85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178" y="173927"/>
            <a:ext cx="1620415" cy="11041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 it Soccer or Football? The History of the Sport">
            <a:extLst>
              <a:ext uri="{FF2B5EF4-FFF2-40B4-BE49-F238E27FC236}">
                <a16:creationId xmlns:a16="http://schemas.microsoft.com/office/drawing/2014/main" id="{A23B1C55-BE7B-47B5-A4D0-9E6F01E2783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65808" y="12553"/>
            <a:ext cx="1191296" cy="794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69097B-0B70-4664-8466-CD28C194D54E}">
  <ds:schemaRefs>
    <ds:schemaRef ds:uri="http://schemas.microsoft.com/sharepoint/v3/contenttype/forms"/>
  </ds:schemaRefs>
</ds:datastoreItem>
</file>

<file path=customXml/itemProps2.xml><?xml version="1.0" encoding="utf-8"?>
<ds:datastoreItem xmlns:ds="http://schemas.openxmlformats.org/officeDocument/2006/customXml" ds:itemID="{24997C9C-25CE-4B9D-8BFB-D598A9B53538}">
  <ds:schemaRefs>
    <ds:schemaRef ds:uri="be38ebf8-9b99-490e-9b7d-b76f06d9bed1"/>
    <ds:schemaRef ds:uri="http://schemas.microsoft.com/office/infopath/2007/PartnerControls"/>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0970DF8-C006-41DF-B7E0-1CF8624C2EDA}"/>
</file>

<file path=docProps/app.xml><?xml version="1.0" encoding="utf-8"?>
<Properties xmlns="http://schemas.openxmlformats.org/officeDocument/2006/extended-properties" xmlns:vt="http://schemas.openxmlformats.org/officeDocument/2006/docPropsVTypes">
  <TotalTime>58510</TotalTime>
  <Words>790</Words>
  <Application>Microsoft Office PowerPoint</Application>
  <PresentationFormat>Custom</PresentationFormat>
  <Paragraphs>93</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Pattaya</vt:lpstr>
      <vt:lpstr>Modern Love</vt:lpstr>
      <vt:lpstr>Modern Love Caps</vt:lpstr>
      <vt:lpstr>Calibri</vt:lpstr>
      <vt:lpstr>Arial</vt:lpstr>
      <vt:lpstr>Times New Roman</vt:lpstr>
      <vt:lpstr>Childos Arabic</vt:lpstr>
      <vt:lpstr>Rockwell</vt:lpstr>
      <vt:lpstr>Apricots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Philip Goldsworth-Etchells</dc:creator>
  <cp:lastModifiedBy>Philip Goldsworth-Etchells</cp:lastModifiedBy>
  <cp:revision>13</cp:revision>
  <cp:lastPrinted>2025-07-21T07:10:37Z</cp:lastPrinted>
  <dcterms:created xsi:type="dcterms:W3CDTF">2006-08-16T00:00:00Z</dcterms:created>
  <dcterms:modified xsi:type="dcterms:W3CDTF">2025-11-04T08:05:40Z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